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mc:AlternateContent xmlns:mc="http://schemas.openxmlformats.org/markup-compatibility/2006">
    <mc:Choice Requires="x15">
      <x15ac:absPath xmlns:x15ac="http://schemas.microsoft.com/office/spreadsheetml/2010/11/ac" url="C:\Users\Simon.Chidwick\Downloads\"/>
    </mc:Choice>
  </mc:AlternateContent>
  <xr:revisionPtr revIDLastSave="0" documentId="13_ncr:1_{2C44EB9C-1ADE-488A-805E-B089A1C03828}" xr6:coauthVersionLast="47" xr6:coauthVersionMax="47" xr10:uidLastSave="{00000000-0000-0000-0000-000000000000}"/>
  <bookViews>
    <workbookView xWindow="-50" yWindow="-50" windowWidth="23140" windowHeight="14740" xr2:uid="{4C72D961-9399-43DB-95AD-92EDB49C4AA8}"/>
  </bookViews>
  <sheets>
    <sheet name="Q7A Log" sheetId="1" r:id="rId1"/>
    <sheet name="Statuses" sheetId="2" state="hidden" r:id="rId2"/>
  </sheets>
  <definedNames>
    <definedName name="_xlnm._FilterDatabase" localSheetId="0" hidden="1">'Q7A Log'!$B$4:$H$18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12" uniqueCount="88">
  <si>
    <t>Question Identifier</t>
  </si>
  <si>
    <t>Date Received</t>
  </si>
  <si>
    <t>Source</t>
  </si>
  <si>
    <t>Submitted By</t>
  </si>
  <si>
    <t>Question</t>
  </si>
  <si>
    <t>Theme</t>
  </si>
  <si>
    <t>Triage Status</t>
  </si>
  <si>
    <t>Status</t>
  </si>
  <si>
    <t>Q001</t>
  </si>
  <si>
    <t>Webinar</t>
  </si>
  <si>
    <t>Mark Bellman</t>
  </si>
  <si>
    <t>How does the Dispute process change with the two RF drops in timeline?</t>
  </si>
  <si>
    <t>Disputes</t>
  </si>
  <si>
    <t>Complete</t>
  </si>
  <si>
    <t>DF will not change from 28 Months until M16, when it becomes 20 Months.</t>
  </si>
  <si>
    <t>KS</t>
  </si>
  <si>
    <t>Q002</t>
  </si>
  <si>
    <t>Anne-Claire Leydier</t>
  </si>
  <si>
    <t>The STEG has been looking at the aggregate delta changes in legacy settlement between R3 and RF, but that was for 2024: is that OK? (i.e. has it considered that factors that has changed since that could throw out a different result if this was run for 2025? (example: change in supplier landscape)?
Also: the key metric is the delta as a  mean average, has it also looked at the data sample through an other lense (median average) to catch outliers?  </t>
  </si>
  <si>
    <t>Data</t>
  </si>
  <si>
    <t>To compare differences between R2, R3 and RF runs, the latest RF data at 14 months is looking at the calendar year of 2024. As soon as further RF data comes in (by each quarter, e.g. Q1 2025), we will get the next data set in at the end of May 2026. We will then analyse than early June and it will continue on a rolling basis up to the decision point in September. The next quarter data set will be available end of August.</t>
  </si>
  <si>
    <t>AS</t>
  </si>
  <si>
    <t>Q003</t>
  </si>
  <si>
    <t>David Morley</t>
  </si>
  <si>
    <t>Is a one percent energy vol delta between RF and R3 too high given its currently 0.1-0.2% in your slides?</t>
  </si>
  <si>
    <t>STEG considered this and believed this was the right balance of meeting the MHHS TOM requirement of RF moving to 4 months, impact on suppliers and settlement accuracy. The STEG also noted than meter accuracy is 1-1.5 % so in line with these variations.</t>
  </si>
  <si>
    <t>JA</t>
  </si>
  <si>
    <t>Q004</t>
  </si>
  <si>
    <t>What is the impact of the energy volume delta? Would this become apparent in GCF?</t>
  </si>
  <si>
    <t xml:space="preserve">We are monitoring uncorrected settlement data. Elexon also look at how this is reflected in GCFs. Elexon continually monitor this and it is dependent on how good your estimates are. Currently it looks like Estimates of Actual Consumption (EACs) are quite good, compared to actuals and this will continue to be monitored throughout the operational M16 process. the latest data is for the calendar of 2024 but will be updated each quarter, see answer to Q002. </t>
  </si>
  <si>
    <t>Q005</t>
  </si>
  <si>
    <t>Matthew O'Neill</t>
  </si>
  <si>
    <t>What performance monitoring and metrics are used on CVA based data? </t>
  </si>
  <si>
    <t>Analysis was run on CVA and whilst SVA was 0.1%, CVA was much better at around 0.01%. We are continuing to look at than but we consider CVA to be much more accurate than SVA. 
We're continually monitoring the CVA data and applying a lens than will be shortened, so where there are faults and estimations we are trying to incorporate those by the quickest run available, but at least by R2, to ensure we hold good quality data earlier. When we looked at the data between SF and R1 for CVA the change between the two was minimal. The quality of reads than come in for SF for CVA is much better than for SVA. This CVA approach has been reviewed by STEG and agreed and further data will be presented to the next STEG meeting on 06/05/2026</t>
  </si>
  <si>
    <t>Q006</t>
  </si>
  <si>
    <t>Alex Garcia</t>
  </si>
  <si>
    <t>What assessment is being made of the "Quality" of settlement post migration? i.e. is it deteriorating (when compared to legacy) given the bedding in of new TOM systems and processes.</t>
  </si>
  <si>
    <t xml:space="preserve">Elexon have the high-level market consistency report than checks the amount of actual data and annualised advances in Settlement are data quality is not declining as a result of migration. The accuracy results have gone up but it is early days and is dependent on a participant's migration strategy. In general, we do get data sooner with market-wide than we are seeing with legacy. That varies depending on the meters and portfolios participants have chosen to migrate. We will continue to keep under review. </t>
  </si>
  <si>
    <t>SW</t>
  </si>
  <si>
    <t>Q007</t>
  </si>
  <si>
    <t>What assessment has been done on the accuracy of load shapes Vs Profiles?</t>
  </si>
  <si>
    <t>Load Shapes</t>
  </si>
  <si>
    <t>By definition Load Shapes are more accurate than Load Profiles, as Load Shapes are reflective of the actual temperatures and illumination on the actual settlement day (and have much larger sample sizes). There was pre-work done to analyse than. The assessment was than the load shapes responded to unexpected changes in usage much quicker than profiling did. For example, the unscheduled bank holiday due to the late Queen's funeral, load shapes would have picked up the changes associated with consumption than day much better than profiling would have.</t>
  </si>
  <si>
    <t>Q008</t>
  </si>
  <si>
    <t>Nicoletta Baldan</t>
  </si>
  <si>
    <t>I know the migration is still in the early days, but with over 7 Millions MPANs, how are the settlement accuracy doing? Does it shows the desires/forecast improvements as mentioned? Are there so early indication that can be taken from it?</t>
  </si>
  <si>
    <t>Settlement</t>
  </si>
  <si>
    <t xml:space="preserve">There are early indications than estimated and actual volumes are much closer in market-wide data per MSID than in legacy. </t>
  </si>
  <si>
    <t>Q009</t>
  </si>
  <si>
    <t>Tom Newholm</t>
  </si>
  <si>
    <t>Will you be considering the rate of disputes being raised as part of readiness? There may be a peak in disputes following migration and shortenning the timetable may increase that.</t>
  </si>
  <si>
    <t xml:space="preserve">It is possible we will see a few more disputes as the window shortens. We have plans in place to see if we can automate parts of the process so than disputes can be cleared more quickly. If there was a very large precautionary dispute raised around something like a CVA Metering error than would also be taken into account. </t>
  </si>
  <si>
    <t>Q010</t>
  </si>
  <si>
    <t xml:space="preserve">Has the high-level market consistency results gone up because it is the start of migration and it is good healthy MPANs being migrated? </t>
  </si>
  <si>
    <t>We don't think so, no. It depends on migration strategy to an extent, but we do know than certain participants are trying to migrate a representative sample as much as possible. It's also worth noting than a lot of smart meters than were previously giving annualised advances on a fortnightly, monthly, quarterly basis are now giving actual half hourly data. Additionally, for the estimated data, rather than being estimated based on a fairly small representative sample to create the profiles, than estimation is now based on all of the actual data than we are getting in.
So the estimations themselves should become more accurate. It is early days, but the indications so far are good. A lot of this is transparent as well. Suppliers have access to CARP and are able to see how these metrics are tracking. We will also look at publishing some versions of these metrics through the Elexon website in the very near future.</t>
  </si>
  <si>
    <t>Q011</t>
  </si>
  <si>
    <t>1% movement is very broad, and whilst I recognise the current legacy delta of 0.1% marketwide. 
The Accuracy and Integrity of Settlement is also relevant at an individual Party level, do we have a distribution by Party of the movements to understand whether some parties are more affected than others?</t>
  </si>
  <si>
    <t>Accept - Programme response</t>
  </si>
  <si>
    <t>This was considered by the STEG and was agreed not to split it down to Supplier level as it would be too granular level. The movement at a Supplier level depends on the customer portfolio and meter reading strategy of the Supplier. See question Q003</t>
  </si>
  <si>
    <t>Q012</t>
  </si>
  <si>
    <t>General</t>
  </si>
  <si>
    <t>Internal</t>
  </si>
  <si>
    <t>Why shorten the settlement Timetable for RF?</t>
  </si>
  <si>
    <t>Timetable</t>
  </si>
  <si>
    <t>To meet Ofgem’s strategic objectives and Design Principles is than the MHHS TOM should reduce the time taken to complete Settlement and the final closing off of any financial liabilities. The smart Meter roll-out enables more
frequent collection of consumption data and thereby a reduction from the legacy 14-month reconciliation process.
No. of reasons:
•	liabilities settled faster (earlier certainty)
•	quicker market exit
•	sufficient time to correct most issues, allows for 4 (monthly) attempts
•	incentivise parties to fix issues in a more timely manner
•	settlement timetable should not be built around exceptions (manual reads )
Ofgem did note in their IA decision in 2021 than the PAF  should set performance targets accordingly</t>
  </si>
  <si>
    <t>Q013</t>
  </si>
  <si>
    <t>Why shorten the settlement Timetable for SF?</t>
  </si>
  <si>
    <t xml:space="preserve">To meet Ofgem’s strategic objectives and Design Principles is than the MHHS TOM should reduce the time taken to complete the first set of Settlement payments (SF) and reduce Credit Cover requirements for Parties.
No. of reasons:
•	There will be more actual data from Smart meters earlier (read overnight)
•	Load Shaping improves the quality of estimated data at SF
•	improved certainty on settlement positions 
•	a reduction in cash flow volatility. </t>
  </si>
  <si>
    <t>Q014</t>
  </si>
  <si>
    <t>Meaning</t>
  </si>
  <si>
    <t>Someone in MHHP will respond</t>
  </si>
  <si>
    <t>Accept - Elexon PA response</t>
  </si>
  <si>
    <t>Someone from Elexon will respond</t>
  </si>
  <si>
    <t>Out of consultation scope</t>
  </si>
  <si>
    <t>Random non-related question</t>
  </si>
  <si>
    <t>Acknowledged</t>
  </si>
  <si>
    <t>Acknowledge statements - that are not questions</t>
  </si>
  <si>
    <t>Open</t>
  </si>
  <si>
    <t>Unallocated</t>
  </si>
  <si>
    <t>In Progress</t>
  </si>
  <si>
    <t>Allocated - response to be written</t>
  </si>
  <si>
    <t>Response complete - ready for review</t>
  </si>
  <si>
    <t>Owners</t>
  </si>
  <si>
    <t>IS</t>
  </si>
  <si>
    <t>AM</t>
  </si>
  <si>
    <t>SS</t>
  </si>
  <si>
    <t>Answer</t>
  </si>
  <si>
    <t>Delta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 x14ac:knownFonts="1">
    <font>
      <sz val="11"/>
      <color theme="1"/>
      <name val="Arial"/>
      <family val="2"/>
    </font>
    <font>
      <sz val="10"/>
      <color theme="1"/>
      <name val="Arial"/>
      <family val="2"/>
    </font>
  </fonts>
  <fills count="3">
    <fill>
      <patternFill patternType="none"/>
    </fill>
    <fill>
      <patternFill patternType="gray125"/>
    </fill>
    <fill>
      <patternFill patternType="solid">
        <fgColor theme="3" tint="0.749992370372631"/>
        <bgColor indexed="64"/>
      </patternFill>
    </fill>
  </fills>
  <borders count="2">
    <border>
      <left/>
      <right/>
      <top/>
      <bottom/>
      <diagonal/>
    </border>
    <border>
      <left style="thin">
        <color indexed="64"/>
      </left>
      <right style="thin">
        <color indexed="64"/>
      </right>
      <top style="thin">
        <color indexed="64"/>
      </top>
      <bottom style="thin">
        <color indexed="64"/>
      </bottom>
      <diagonal/>
    </border>
  </borders>
  <cellStyleXfs count="1">
    <xf numFmtId="0" fontId="0" fillId="0" borderId="0"/>
  </cellStyleXfs>
  <cellXfs count="9">
    <xf numFmtId="0" fontId="0" fillId="0" borderId="0" xfId="0"/>
    <xf numFmtId="0" fontId="0" fillId="2" borderId="1" xfId="0" applyFill="1" applyBorder="1"/>
    <xf numFmtId="0" fontId="0" fillId="2" borderId="1" xfId="0" applyFill="1" applyBorder="1" applyAlignment="1">
      <alignment horizontal="center"/>
    </xf>
    <xf numFmtId="0" fontId="1" fillId="0" borderId="1" xfId="0" applyFont="1" applyBorder="1"/>
    <xf numFmtId="0" fontId="1" fillId="0" borderId="1" xfId="0" applyFont="1" applyBorder="1" applyAlignment="1">
      <alignment wrapText="1"/>
    </xf>
    <xf numFmtId="14" fontId="1" fillId="0" borderId="1" xfId="0" applyNumberFormat="1" applyFont="1" applyBorder="1" applyAlignment="1">
      <alignment horizontal="center"/>
    </xf>
    <xf numFmtId="0" fontId="1" fillId="0" borderId="1" xfId="0" applyFont="1" applyBorder="1" applyAlignment="1">
      <alignment horizontal="center"/>
    </xf>
    <xf numFmtId="0" fontId="1" fillId="0" borderId="1" xfId="0" applyFont="1" applyBorder="1" applyAlignment="1">
      <alignment vertical="top" wrapText="1"/>
    </xf>
    <xf numFmtId="0" fontId="1" fillId="0" borderId="0" xfId="0" applyFont="1"/>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theme" Target="theme/theme1.xml"/><Relationship Id="rId7"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sharedStrings" Target="sharedStrings.xml"/><Relationship Id="rId4" Type="http://schemas.openxmlformats.org/officeDocument/2006/relationships/styles" Target="style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520700</xdr:colOff>
      <xdr:row>0</xdr:row>
      <xdr:rowOff>63500</xdr:rowOff>
    </xdr:from>
    <xdr:to>
      <xdr:col>2</xdr:col>
      <xdr:colOff>76200</xdr:colOff>
      <xdr:row>2</xdr:row>
      <xdr:rowOff>138766</xdr:rowOff>
    </xdr:to>
    <xdr:pic>
      <xdr:nvPicPr>
        <xdr:cNvPr id="3" name="image_0">
          <a:extLst>
            <a:ext uri="{FF2B5EF4-FFF2-40B4-BE49-F238E27FC236}">
              <a16:creationId xmlns:a16="http://schemas.microsoft.com/office/drawing/2014/main" id="{8F2F770C-8E11-C6FB-8DE2-99292D78CC7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181100" y="63500"/>
          <a:ext cx="1416050" cy="44991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FD1709-7DB2-471C-99DD-4CF10376F06D}">
  <dimension ref="B1:I269"/>
  <sheetViews>
    <sheetView tabSelected="1" workbookViewId="0">
      <pane ySplit="4" topLeftCell="A5" activePane="bottomLeft" state="frozen"/>
      <selection pane="bottomLeft" activeCell="C5" sqref="C5"/>
    </sheetView>
  </sheetViews>
  <sheetFormatPr defaultRowHeight="14.25" customHeight="1" x14ac:dyDescent="0.3"/>
  <cols>
    <col min="2" max="2" width="15.75" customWidth="1"/>
    <col min="3" max="3" width="13.08203125" customWidth="1"/>
    <col min="5" max="5" width="18" customWidth="1"/>
    <col min="6" max="6" width="37.25" customWidth="1"/>
    <col min="7" max="7" width="9.33203125" customWidth="1"/>
    <col min="8" max="8" width="81" customWidth="1"/>
  </cols>
  <sheetData>
    <row r="1" spans="2:9" ht="14" x14ac:dyDescent="0.3"/>
    <row r="4" spans="2:9" ht="14" x14ac:dyDescent="0.3">
      <c r="B4" s="1" t="s">
        <v>0</v>
      </c>
      <c r="C4" s="1" t="s">
        <v>1</v>
      </c>
      <c r="D4" s="1" t="s">
        <v>2</v>
      </c>
      <c r="E4" s="1" t="s">
        <v>3</v>
      </c>
      <c r="F4" s="2" t="s">
        <v>4</v>
      </c>
      <c r="G4" s="1" t="s">
        <v>5</v>
      </c>
      <c r="H4" s="1" t="s">
        <v>86</v>
      </c>
    </row>
    <row r="5" spans="2:9" ht="25.5" x14ac:dyDescent="0.3">
      <c r="B5" s="3" t="s">
        <v>8</v>
      </c>
      <c r="C5" s="5">
        <v>46110</v>
      </c>
      <c r="D5" s="3" t="s">
        <v>9</v>
      </c>
      <c r="E5" s="3" t="s">
        <v>10</v>
      </c>
      <c r="F5" s="4" t="s">
        <v>11</v>
      </c>
      <c r="G5" s="3" t="s">
        <v>12</v>
      </c>
      <c r="H5" s="7" t="s">
        <v>14</v>
      </c>
      <c r="I5" s="8"/>
    </row>
    <row r="6" spans="2:9" ht="138" x14ac:dyDescent="0.3">
      <c r="B6" s="3" t="s">
        <v>16</v>
      </c>
      <c r="C6" s="5">
        <v>46110</v>
      </c>
      <c r="D6" s="3" t="s">
        <v>9</v>
      </c>
      <c r="E6" s="3" t="s">
        <v>17</v>
      </c>
      <c r="F6" s="4" t="s">
        <v>18</v>
      </c>
      <c r="G6" s="3" t="s">
        <v>87</v>
      </c>
      <c r="H6" s="7" t="s">
        <v>20</v>
      </c>
      <c r="I6" s="8"/>
    </row>
    <row r="7" spans="2:9" ht="38" x14ac:dyDescent="0.3">
      <c r="B7" s="3" t="s">
        <v>22</v>
      </c>
      <c r="C7" s="5">
        <v>46110</v>
      </c>
      <c r="D7" s="3" t="s">
        <v>9</v>
      </c>
      <c r="E7" s="3" t="s">
        <v>23</v>
      </c>
      <c r="F7" s="4" t="s">
        <v>24</v>
      </c>
      <c r="G7" s="3" t="s">
        <v>19</v>
      </c>
      <c r="H7" s="7" t="s">
        <v>25</v>
      </c>
      <c r="I7" s="8"/>
    </row>
    <row r="8" spans="2:9" ht="62.5" x14ac:dyDescent="0.3">
      <c r="B8" s="3" t="s">
        <v>27</v>
      </c>
      <c r="C8" s="5">
        <v>46110</v>
      </c>
      <c r="D8" s="3" t="s">
        <v>9</v>
      </c>
      <c r="E8" s="3" t="s">
        <v>23</v>
      </c>
      <c r="F8" s="4" t="s">
        <v>28</v>
      </c>
      <c r="G8" s="3" t="s">
        <v>19</v>
      </c>
      <c r="H8" s="7" t="s">
        <v>29</v>
      </c>
      <c r="I8" s="8"/>
    </row>
    <row r="9" spans="2:9" ht="100" x14ac:dyDescent="0.3">
      <c r="B9" s="3" t="s">
        <v>30</v>
      </c>
      <c r="C9" s="5">
        <v>46110</v>
      </c>
      <c r="D9" s="3" t="s">
        <v>9</v>
      </c>
      <c r="E9" s="3" t="s">
        <v>31</v>
      </c>
      <c r="F9" s="4" t="s">
        <v>32</v>
      </c>
      <c r="G9" s="3" t="s">
        <v>19</v>
      </c>
      <c r="H9" s="7" t="s">
        <v>33</v>
      </c>
      <c r="I9" s="8"/>
    </row>
    <row r="10" spans="2:9" ht="63" x14ac:dyDescent="0.3">
      <c r="B10" s="3" t="s">
        <v>34</v>
      </c>
      <c r="C10" s="5">
        <v>46110</v>
      </c>
      <c r="D10" s="3" t="s">
        <v>9</v>
      </c>
      <c r="E10" s="3" t="s">
        <v>35</v>
      </c>
      <c r="F10" s="4" t="s">
        <v>36</v>
      </c>
      <c r="G10" s="3" t="s">
        <v>19</v>
      </c>
      <c r="H10" s="7" t="s">
        <v>37</v>
      </c>
      <c r="I10" s="8"/>
    </row>
    <row r="11" spans="2:9" ht="75" x14ac:dyDescent="0.3">
      <c r="B11" s="3" t="s">
        <v>39</v>
      </c>
      <c r="C11" s="5">
        <v>46110</v>
      </c>
      <c r="D11" s="3" t="s">
        <v>9</v>
      </c>
      <c r="E11" s="3" t="s">
        <v>35</v>
      </c>
      <c r="F11" s="4" t="s">
        <v>40</v>
      </c>
      <c r="G11" s="3" t="s">
        <v>41</v>
      </c>
      <c r="H11" s="7" t="s">
        <v>42</v>
      </c>
      <c r="I11" s="8"/>
    </row>
    <row r="12" spans="2:9" ht="75.5" x14ac:dyDescent="0.3">
      <c r="B12" s="3" t="s">
        <v>43</v>
      </c>
      <c r="C12" s="5">
        <v>46110</v>
      </c>
      <c r="D12" s="3" t="s">
        <v>9</v>
      </c>
      <c r="E12" s="3" t="s">
        <v>44</v>
      </c>
      <c r="F12" s="4" t="s">
        <v>45</v>
      </c>
      <c r="G12" s="3" t="s">
        <v>46</v>
      </c>
      <c r="H12" s="7" t="s">
        <v>47</v>
      </c>
      <c r="I12" s="8"/>
    </row>
    <row r="13" spans="2:9" ht="50.5" x14ac:dyDescent="0.3">
      <c r="B13" s="3" t="s">
        <v>48</v>
      </c>
      <c r="C13" s="5">
        <v>46110</v>
      </c>
      <c r="D13" s="3" t="s">
        <v>9</v>
      </c>
      <c r="E13" s="3" t="s">
        <v>49</v>
      </c>
      <c r="F13" s="4" t="s">
        <v>50</v>
      </c>
      <c r="G13" s="3" t="s">
        <v>12</v>
      </c>
      <c r="H13" s="7" t="s">
        <v>51</v>
      </c>
      <c r="I13" s="8"/>
    </row>
    <row r="14" spans="2:9" ht="125" x14ac:dyDescent="0.3">
      <c r="B14" s="3" t="s">
        <v>52</v>
      </c>
      <c r="C14" s="5">
        <v>46110</v>
      </c>
      <c r="D14" s="3" t="s">
        <v>9</v>
      </c>
      <c r="E14" s="3" t="s">
        <v>44</v>
      </c>
      <c r="F14" s="4" t="s">
        <v>53</v>
      </c>
      <c r="G14" s="3" t="s">
        <v>19</v>
      </c>
      <c r="H14" s="7" t="s">
        <v>54</v>
      </c>
      <c r="I14" s="8"/>
    </row>
    <row r="15" spans="2:9" ht="100.5" x14ac:dyDescent="0.3">
      <c r="B15" s="3" t="s">
        <v>55</v>
      </c>
      <c r="C15" s="5">
        <v>46110</v>
      </c>
      <c r="D15" s="6" t="s">
        <v>9</v>
      </c>
      <c r="E15" s="3" t="s">
        <v>35</v>
      </c>
      <c r="F15" s="4" t="s">
        <v>56</v>
      </c>
      <c r="G15" s="3" t="s">
        <v>87</v>
      </c>
      <c r="H15" s="7" t="s">
        <v>58</v>
      </c>
      <c r="I15" s="8"/>
    </row>
    <row r="16" spans="2:9" ht="150" x14ac:dyDescent="0.3">
      <c r="B16" s="3" t="s">
        <v>59</v>
      </c>
      <c r="C16" s="5">
        <v>46110</v>
      </c>
      <c r="D16" s="6" t="s">
        <v>60</v>
      </c>
      <c r="E16" s="6" t="s">
        <v>61</v>
      </c>
      <c r="F16" s="3" t="s">
        <v>62</v>
      </c>
      <c r="G16" s="3" t="s">
        <v>63</v>
      </c>
      <c r="H16" s="7" t="s">
        <v>64</v>
      </c>
      <c r="I16" s="8"/>
    </row>
    <row r="17" spans="2:9" ht="100" x14ac:dyDescent="0.3">
      <c r="B17" s="3" t="s">
        <v>65</v>
      </c>
      <c r="C17" s="5">
        <v>46110</v>
      </c>
      <c r="D17" s="6" t="s">
        <v>60</v>
      </c>
      <c r="E17" s="6" t="s">
        <v>61</v>
      </c>
      <c r="F17" s="3" t="s">
        <v>66</v>
      </c>
      <c r="G17" s="3" t="s">
        <v>63</v>
      </c>
      <c r="H17" s="7" t="s">
        <v>67</v>
      </c>
      <c r="I17" s="8"/>
    </row>
    <row r="18" spans="2:9" ht="14" x14ac:dyDescent="0.3">
      <c r="B18" s="3" t="s">
        <v>68</v>
      </c>
      <c r="C18" s="3"/>
      <c r="D18" s="3"/>
      <c r="E18" s="3"/>
      <c r="F18" s="3"/>
      <c r="G18" s="3"/>
      <c r="H18" s="3"/>
      <c r="I18" s="8"/>
    </row>
    <row r="19" spans="2:9" ht="14" x14ac:dyDescent="0.3">
      <c r="B19" s="3"/>
      <c r="C19" s="3"/>
      <c r="D19" s="3"/>
      <c r="E19" s="3"/>
      <c r="F19" s="3"/>
      <c r="G19" s="3"/>
      <c r="H19" s="3"/>
      <c r="I19" s="8"/>
    </row>
    <row r="20" spans="2:9" ht="14" x14ac:dyDescent="0.3">
      <c r="B20" s="3"/>
      <c r="C20" s="3"/>
      <c r="D20" s="3"/>
      <c r="E20" s="3"/>
      <c r="F20" s="3"/>
      <c r="G20" s="3"/>
      <c r="H20" s="3"/>
      <c r="I20" s="8"/>
    </row>
    <row r="21" spans="2:9" ht="14" x14ac:dyDescent="0.3">
      <c r="B21" s="3"/>
      <c r="C21" s="3"/>
      <c r="D21" s="3"/>
      <c r="E21" s="3"/>
      <c r="F21" s="3"/>
      <c r="G21" s="3"/>
      <c r="H21" s="3"/>
      <c r="I21" s="8"/>
    </row>
    <row r="22" spans="2:9" ht="14" x14ac:dyDescent="0.3">
      <c r="B22" s="3"/>
      <c r="C22" s="3"/>
      <c r="D22" s="3"/>
      <c r="E22" s="3"/>
      <c r="F22" s="3"/>
      <c r="G22" s="3"/>
      <c r="H22" s="3"/>
      <c r="I22" s="8"/>
    </row>
    <row r="23" spans="2:9" ht="14" x14ac:dyDescent="0.3">
      <c r="B23" s="3"/>
      <c r="C23" s="3"/>
      <c r="D23" s="3"/>
      <c r="E23" s="3"/>
      <c r="F23" s="3"/>
      <c r="G23" s="3"/>
      <c r="H23" s="3"/>
      <c r="I23" s="8"/>
    </row>
    <row r="24" spans="2:9" ht="14" x14ac:dyDescent="0.3">
      <c r="B24" s="3"/>
      <c r="C24" s="3"/>
      <c r="D24" s="3"/>
      <c r="E24" s="3"/>
      <c r="F24" s="3"/>
      <c r="G24" s="3"/>
      <c r="H24" s="3"/>
      <c r="I24" s="8"/>
    </row>
    <row r="25" spans="2:9" ht="14" x14ac:dyDescent="0.3">
      <c r="B25" s="3"/>
      <c r="C25" s="3"/>
      <c r="D25" s="3"/>
      <c r="E25" s="3"/>
      <c r="F25" s="3"/>
      <c r="G25" s="3"/>
      <c r="H25" s="3"/>
      <c r="I25" s="8"/>
    </row>
    <row r="26" spans="2:9" ht="14" x14ac:dyDescent="0.3">
      <c r="B26" s="3"/>
      <c r="C26" s="3"/>
      <c r="D26" s="3"/>
      <c r="E26" s="3"/>
      <c r="F26" s="3"/>
      <c r="G26" s="3"/>
      <c r="H26" s="3"/>
      <c r="I26" s="8"/>
    </row>
    <row r="27" spans="2:9" ht="14" x14ac:dyDescent="0.3">
      <c r="B27" s="3"/>
      <c r="C27" s="3"/>
      <c r="D27" s="3"/>
      <c r="E27" s="3"/>
      <c r="F27" s="3"/>
      <c r="G27" s="3"/>
      <c r="H27" s="3"/>
      <c r="I27" s="8"/>
    </row>
    <row r="28" spans="2:9" ht="14" x14ac:dyDescent="0.3">
      <c r="B28" s="3"/>
      <c r="C28" s="3"/>
      <c r="D28" s="3"/>
      <c r="E28" s="3"/>
      <c r="F28" s="3"/>
      <c r="G28" s="3"/>
      <c r="H28" s="3"/>
      <c r="I28" s="8"/>
    </row>
    <row r="29" spans="2:9" ht="14" x14ac:dyDescent="0.3">
      <c r="B29" s="3"/>
      <c r="C29" s="3"/>
      <c r="D29" s="3"/>
      <c r="E29" s="3"/>
      <c r="F29" s="3"/>
      <c r="G29" s="3"/>
      <c r="H29" s="3"/>
      <c r="I29" s="8"/>
    </row>
    <row r="30" spans="2:9" ht="14" x14ac:dyDescent="0.3">
      <c r="B30" s="3"/>
      <c r="C30" s="3"/>
      <c r="D30" s="3"/>
      <c r="E30" s="3"/>
      <c r="F30" s="3"/>
      <c r="G30" s="3"/>
      <c r="H30" s="3"/>
      <c r="I30" s="8"/>
    </row>
    <row r="31" spans="2:9" ht="14" x14ac:dyDescent="0.3">
      <c r="B31" s="3"/>
      <c r="C31" s="3"/>
      <c r="D31" s="3"/>
      <c r="E31" s="3"/>
      <c r="F31" s="3"/>
      <c r="G31" s="3"/>
      <c r="H31" s="3"/>
      <c r="I31" s="8"/>
    </row>
    <row r="32" spans="2:9" ht="14" x14ac:dyDescent="0.3">
      <c r="B32" s="3"/>
      <c r="C32" s="3"/>
      <c r="D32" s="3"/>
      <c r="E32" s="3"/>
      <c r="F32" s="3"/>
      <c r="G32" s="3"/>
      <c r="H32" s="3"/>
      <c r="I32" s="8"/>
    </row>
    <row r="33" spans="2:9" ht="14" x14ac:dyDescent="0.3">
      <c r="B33" s="3"/>
      <c r="C33" s="3"/>
      <c r="D33" s="3"/>
      <c r="E33" s="3"/>
      <c r="F33" s="3"/>
      <c r="G33" s="3"/>
      <c r="H33" s="3"/>
      <c r="I33" s="8"/>
    </row>
    <row r="34" spans="2:9" ht="14" x14ac:dyDescent="0.3">
      <c r="B34" s="3"/>
      <c r="C34" s="3"/>
      <c r="D34" s="3"/>
      <c r="E34" s="3"/>
      <c r="F34" s="3"/>
      <c r="G34" s="3"/>
      <c r="H34" s="3"/>
      <c r="I34" s="8"/>
    </row>
    <row r="35" spans="2:9" ht="14" x14ac:dyDescent="0.3">
      <c r="B35" s="3"/>
      <c r="C35" s="3"/>
      <c r="D35" s="3"/>
      <c r="E35" s="3"/>
      <c r="F35" s="3"/>
      <c r="G35" s="3"/>
      <c r="H35" s="3"/>
      <c r="I35" s="8"/>
    </row>
    <row r="36" spans="2:9" ht="14" x14ac:dyDescent="0.3">
      <c r="B36" s="3"/>
      <c r="C36" s="3"/>
      <c r="D36" s="3"/>
      <c r="E36" s="3"/>
      <c r="F36" s="3"/>
      <c r="G36" s="3"/>
      <c r="H36" s="3"/>
      <c r="I36" s="8"/>
    </row>
    <row r="37" spans="2:9" ht="14" x14ac:dyDescent="0.3">
      <c r="B37" s="3"/>
      <c r="C37" s="3"/>
      <c r="D37" s="3"/>
      <c r="E37" s="3"/>
      <c r="F37" s="3"/>
      <c r="G37" s="3"/>
      <c r="H37" s="3"/>
      <c r="I37" s="8"/>
    </row>
    <row r="38" spans="2:9" ht="14" x14ac:dyDescent="0.3">
      <c r="B38" s="3"/>
      <c r="C38" s="3"/>
      <c r="D38" s="3"/>
      <c r="E38" s="3"/>
      <c r="F38" s="3"/>
      <c r="G38" s="3"/>
      <c r="H38" s="3"/>
      <c r="I38" s="8"/>
    </row>
    <row r="39" spans="2:9" ht="14" x14ac:dyDescent="0.3">
      <c r="B39" s="3"/>
      <c r="C39" s="3"/>
      <c r="D39" s="3"/>
      <c r="E39" s="3"/>
      <c r="F39" s="3"/>
      <c r="G39" s="3"/>
      <c r="H39" s="3"/>
      <c r="I39" s="8"/>
    </row>
    <row r="40" spans="2:9" ht="14" x14ac:dyDescent="0.3">
      <c r="B40" s="3"/>
      <c r="C40" s="3"/>
      <c r="D40" s="3"/>
      <c r="E40" s="3"/>
      <c r="F40" s="3"/>
      <c r="G40" s="3"/>
      <c r="H40" s="3"/>
      <c r="I40" s="8"/>
    </row>
    <row r="41" spans="2:9" ht="14" x14ac:dyDescent="0.3">
      <c r="B41" s="3"/>
      <c r="C41" s="3"/>
      <c r="D41" s="3"/>
      <c r="E41" s="3"/>
      <c r="F41" s="3"/>
      <c r="G41" s="3"/>
      <c r="H41" s="3"/>
      <c r="I41" s="8"/>
    </row>
    <row r="42" spans="2:9" ht="14" x14ac:dyDescent="0.3">
      <c r="B42" s="3"/>
      <c r="C42" s="3"/>
      <c r="D42" s="3"/>
      <c r="E42" s="3"/>
      <c r="F42" s="3"/>
      <c r="G42" s="3"/>
      <c r="H42" s="3"/>
      <c r="I42" s="8"/>
    </row>
    <row r="43" spans="2:9" ht="14" x14ac:dyDescent="0.3">
      <c r="B43" s="3"/>
      <c r="C43" s="3"/>
      <c r="D43" s="3"/>
      <c r="E43" s="3"/>
      <c r="F43" s="3"/>
      <c r="G43" s="3"/>
      <c r="H43" s="3"/>
      <c r="I43" s="8"/>
    </row>
    <row r="44" spans="2:9" ht="14" x14ac:dyDescent="0.3">
      <c r="B44" s="8"/>
      <c r="C44" s="8"/>
      <c r="D44" s="8"/>
      <c r="E44" s="8"/>
      <c r="F44" s="8"/>
      <c r="G44" s="8"/>
      <c r="H44" s="8"/>
      <c r="I44" s="8"/>
    </row>
    <row r="45" spans="2:9" ht="14" x14ac:dyDescent="0.3">
      <c r="B45" s="8"/>
      <c r="C45" s="8"/>
      <c r="D45" s="8"/>
      <c r="E45" s="8"/>
      <c r="F45" s="8"/>
      <c r="G45" s="8"/>
      <c r="H45" s="8"/>
      <c r="I45" s="8"/>
    </row>
    <row r="46" spans="2:9" ht="14" x14ac:dyDescent="0.3">
      <c r="B46" s="8"/>
      <c r="C46" s="8"/>
      <c r="D46" s="8"/>
      <c r="E46" s="8"/>
      <c r="F46" s="8"/>
      <c r="G46" s="8"/>
      <c r="H46" s="8"/>
      <c r="I46" s="8"/>
    </row>
    <row r="47" spans="2:9" ht="14" x14ac:dyDescent="0.3">
      <c r="B47" s="8"/>
      <c r="C47" s="8"/>
      <c r="D47" s="8"/>
      <c r="E47" s="8"/>
      <c r="F47" s="8"/>
      <c r="G47" s="8"/>
      <c r="H47" s="8"/>
      <c r="I47" s="8"/>
    </row>
    <row r="48" spans="2:9" ht="14" x14ac:dyDescent="0.3">
      <c r="B48" s="8"/>
      <c r="C48" s="8"/>
      <c r="D48" s="8"/>
      <c r="E48" s="8"/>
      <c r="F48" s="8"/>
      <c r="G48" s="8"/>
      <c r="H48" s="8"/>
      <c r="I48" s="8"/>
    </row>
    <row r="49" spans="2:9" ht="14" x14ac:dyDescent="0.3">
      <c r="B49" s="8"/>
      <c r="C49" s="8"/>
      <c r="D49" s="8"/>
      <c r="E49" s="8"/>
      <c r="F49" s="8"/>
      <c r="G49" s="8"/>
      <c r="H49" s="8"/>
      <c r="I49" s="8"/>
    </row>
    <row r="50" spans="2:9" ht="14" x14ac:dyDescent="0.3">
      <c r="B50" s="8"/>
      <c r="C50" s="8"/>
      <c r="D50" s="8"/>
      <c r="E50" s="8"/>
      <c r="F50" s="8"/>
      <c r="G50" s="8"/>
      <c r="H50" s="8"/>
      <c r="I50" s="8"/>
    </row>
    <row r="51" spans="2:9" ht="14" x14ac:dyDescent="0.3">
      <c r="B51" s="8"/>
      <c r="C51" s="8"/>
      <c r="D51" s="8"/>
      <c r="E51" s="8"/>
      <c r="F51" s="8"/>
      <c r="G51" s="8"/>
      <c r="H51" s="8"/>
      <c r="I51" s="8"/>
    </row>
    <row r="52" spans="2:9" ht="14" x14ac:dyDescent="0.3">
      <c r="B52" s="8"/>
      <c r="C52" s="8"/>
      <c r="D52" s="8"/>
      <c r="E52" s="8"/>
      <c r="F52" s="8"/>
      <c r="G52" s="8"/>
      <c r="H52" s="8"/>
      <c r="I52" s="8"/>
    </row>
    <row r="53" spans="2:9" ht="14" x14ac:dyDescent="0.3">
      <c r="B53" s="8"/>
      <c r="C53" s="8"/>
      <c r="D53" s="8"/>
      <c r="E53" s="8"/>
      <c r="F53" s="8"/>
      <c r="G53" s="8"/>
      <c r="H53" s="8"/>
      <c r="I53" s="8"/>
    </row>
    <row r="54" spans="2:9" ht="14" x14ac:dyDescent="0.3">
      <c r="B54" s="8"/>
      <c r="C54" s="8"/>
      <c r="D54" s="8"/>
      <c r="E54" s="8"/>
      <c r="F54" s="8"/>
      <c r="G54" s="8"/>
      <c r="H54" s="8"/>
      <c r="I54" s="8"/>
    </row>
    <row r="55" spans="2:9" ht="14" x14ac:dyDescent="0.3">
      <c r="B55" s="8"/>
      <c r="C55" s="8"/>
      <c r="D55" s="8"/>
      <c r="E55" s="8"/>
      <c r="F55" s="8"/>
      <c r="G55" s="8"/>
      <c r="H55" s="8"/>
      <c r="I55" s="8"/>
    </row>
    <row r="56" spans="2:9" ht="14" x14ac:dyDescent="0.3">
      <c r="B56" s="8"/>
      <c r="C56" s="8"/>
      <c r="D56" s="8"/>
      <c r="E56" s="8"/>
      <c r="F56" s="8"/>
      <c r="G56" s="8"/>
      <c r="H56" s="8"/>
      <c r="I56" s="8"/>
    </row>
    <row r="57" spans="2:9" ht="14" x14ac:dyDescent="0.3">
      <c r="B57" s="8"/>
      <c r="C57" s="8"/>
      <c r="D57" s="8"/>
      <c r="E57" s="8"/>
      <c r="F57" s="8"/>
      <c r="G57" s="8"/>
      <c r="H57" s="8"/>
      <c r="I57" s="8"/>
    </row>
    <row r="58" spans="2:9" ht="14" x14ac:dyDescent="0.3">
      <c r="B58" s="8"/>
      <c r="C58" s="8"/>
      <c r="D58" s="8"/>
      <c r="E58" s="8"/>
      <c r="F58" s="8"/>
      <c r="G58" s="8"/>
      <c r="H58" s="8"/>
      <c r="I58" s="8"/>
    </row>
    <row r="59" spans="2:9" ht="14" x14ac:dyDescent="0.3">
      <c r="B59" s="8"/>
      <c r="C59" s="8"/>
      <c r="D59" s="8"/>
      <c r="E59" s="8"/>
      <c r="F59" s="8"/>
      <c r="G59" s="8"/>
      <c r="H59" s="8"/>
      <c r="I59" s="8"/>
    </row>
    <row r="60" spans="2:9" ht="14" x14ac:dyDescent="0.3">
      <c r="B60" s="8"/>
      <c r="C60" s="8"/>
      <c r="D60" s="8"/>
      <c r="E60" s="8"/>
      <c r="F60" s="8"/>
      <c r="G60" s="8"/>
      <c r="H60" s="8"/>
      <c r="I60" s="8"/>
    </row>
    <row r="61" spans="2:9" ht="14" x14ac:dyDescent="0.3">
      <c r="B61" s="8"/>
      <c r="C61" s="8"/>
      <c r="D61" s="8"/>
      <c r="E61" s="8"/>
      <c r="F61" s="8"/>
      <c r="G61" s="8"/>
      <c r="H61" s="8"/>
      <c r="I61" s="8"/>
    </row>
    <row r="62" spans="2:9" ht="14" x14ac:dyDescent="0.3">
      <c r="B62" s="8"/>
      <c r="C62" s="8"/>
      <c r="D62" s="8"/>
      <c r="E62" s="8"/>
      <c r="F62" s="8"/>
      <c r="G62" s="8"/>
      <c r="H62" s="8"/>
      <c r="I62" s="8"/>
    </row>
    <row r="63" spans="2:9" ht="14" x14ac:dyDescent="0.3">
      <c r="B63" s="8"/>
      <c r="C63" s="8"/>
      <c r="D63" s="8"/>
      <c r="E63" s="8"/>
      <c r="F63" s="8"/>
      <c r="G63" s="8"/>
      <c r="H63" s="8"/>
      <c r="I63" s="8"/>
    </row>
    <row r="64" spans="2:9" ht="14" x14ac:dyDescent="0.3">
      <c r="B64" s="8"/>
      <c r="C64" s="8"/>
      <c r="D64" s="8"/>
      <c r="E64" s="8"/>
      <c r="F64" s="8"/>
      <c r="G64" s="8"/>
      <c r="H64" s="8"/>
      <c r="I64" s="8"/>
    </row>
    <row r="65" spans="2:9" ht="14" x14ac:dyDescent="0.3">
      <c r="B65" s="8"/>
      <c r="C65" s="8"/>
      <c r="D65" s="8"/>
      <c r="E65" s="8"/>
      <c r="F65" s="8"/>
      <c r="G65" s="8"/>
      <c r="H65" s="8"/>
      <c r="I65" s="8"/>
    </row>
    <row r="66" spans="2:9" ht="14" x14ac:dyDescent="0.3">
      <c r="B66" s="8"/>
      <c r="C66" s="8"/>
      <c r="D66" s="8"/>
      <c r="E66" s="8"/>
      <c r="F66" s="8"/>
      <c r="G66" s="8"/>
      <c r="H66" s="8"/>
      <c r="I66" s="8"/>
    </row>
    <row r="67" spans="2:9" ht="14" x14ac:dyDescent="0.3">
      <c r="B67" s="8"/>
      <c r="C67" s="8"/>
      <c r="D67" s="8"/>
      <c r="E67" s="8"/>
      <c r="F67" s="8"/>
      <c r="G67" s="8"/>
      <c r="H67" s="8"/>
      <c r="I67" s="8"/>
    </row>
    <row r="68" spans="2:9" ht="14" x14ac:dyDescent="0.3">
      <c r="B68" s="8"/>
      <c r="C68" s="8"/>
      <c r="D68" s="8"/>
      <c r="E68" s="8"/>
      <c r="F68" s="8"/>
      <c r="G68" s="8"/>
      <c r="H68" s="8"/>
      <c r="I68" s="8"/>
    </row>
    <row r="69" spans="2:9" ht="14" x14ac:dyDescent="0.3">
      <c r="B69" s="8"/>
      <c r="C69" s="8"/>
      <c r="D69" s="8"/>
      <c r="E69" s="8"/>
      <c r="F69" s="8"/>
      <c r="G69" s="8"/>
      <c r="H69" s="8"/>
      <c r="I69" s="8"/>
    </row>
    <row r="70" spans="2:9" ht="14" x14ac:dyDescent="0.3">
      <c r="B70" s="8"/>
      <c r="C70" s="8"/>
      <c r="D70" s="8"/>
      <c r="E70" s="8"/>
      <c r="F70" s="8"/>
      <c r="G70" s="8"/>
      <c r="H70" s="8"/>
      <c r="I70" s="8"/>
    </row>
    <row r="71" spans="2:9" ht="14" x14ac:dyDescent="0.3">
      <c r="B71" s="8"/>
      <c r="C71" s="8"/>
      <c r="D71" s="8"/>
      <c r="E71" s="8"/>
      <c r="F71" s="8"/>
      <c r="G71" s="8"/>
      <c r="H71" s="8"/>
      <c r="I71" s="8"/>
    </row>
    <row r="72" spans="2:9" ht="14" x14ac:dyDescent="0.3">
      <c r="B72" s="8"/>
      <c r="C72" s="8"/>
      <c r="D72" s="8"/>
      <c r="E72" s="8"/>
      <c r="F72" s="8"/>
      <c r="G72" s="8"/>
      <c r="H72" s="8"/>
      <c r="I72" s="8"/>
    </row>
    <row r="73" spans="2:9" ht="14" x14ac:dyDescent="0.3">
      <c r="B73" s="8"/>
      <c r="C73" s="8"/>
      <c r="D73" s="8"/>
      <c r="E73" s="8"/>
      <c r="F73" s="8"/>
      <c r="G73" s="8"/>
      <c r="H73" s="8"/>
      <c r="I73" s="8"/>
    </row>
    <row r="74" spans="2:9" ht="14" x14ac:dyDescent="0.3">
      <c r="B74" s="8"/>
      <c r="C74" s="8"/>
      <c r="D74" s="8"/>
      <c r="E74" s="8"/>
      <c r="F74" s="8"/>
      <c r="G74" s="8"/>
      <c r="H74" s="8"/>
      <c r="I74" s="8"/>
    </row>
    <row r="75" spans="2:9" ht="14" x14ac:dyDescent="0.3">
      <c r="B75" s="8"/>
      <c r="C75" s="8"/>
      <c r="D75" s="8"/>
      <c r="E75" s="8"/>
      <c r="F75" s="8"/>
      <c r="G75" s="8"/>
      <c r="H75" s="8"/>
      <c r="I75" s="8"/>
    </row>
    <row r="76" spans="2:9" ht="14" x14ac:dyDescent="0.3">
      <c r="B76" s="8"/>
      <c r="C76" s="8"/>
      <c r="D76" s="8"/>
      <c r="E76" s="8"/>
      <c r="F76" s="8"/>
      <c r="G76" s="8"/>
      <c r="H76" s="8"/>
      <c r="I76" s="8"/>
    </row>
    <row r="77" spans="2:9" ht="14" x14ac:dyDescent="0.3">
      <c r="B77" s="8"/>
      <c r="C77" s="8"/>
      <c r="D77" s="8"/>
      <c r="E77" s="8"/>
      <c r="F77" s="8"/>
      <c r="G77" s="8"/>
      <c r="H77" s="8"/>
      <c r="I77" s="8"/>
    </row>
    <row r="78" spans="2:9" ht="14" x14ac:dyDescent="0.3">
      <c r="B78" s="8"/>
      <c r="C78" s="8"/>
      <c r="D78" s="8"/>
      <c r="E78" s="8"/>
      <c r="F78" s="8"/>
      <c r="G78" s="8"/>
      <c r="H78" s="8"/>
      <c r="I78" s="8"/>
    </row>
    <row r="79" spans="2:9" ht="14" x14ac:dyDescent="0.3">
      <c r="B79" s="8"/>
      <c r="C79" s="8"/>
      <c r="D79" s="8"/>
      <c r="E79" s="8"/>
      <c r="F79" s="8"/>
      <c r="G79" s="8"/>
      <c r="H79" s="8"/>
      <c r="I79" s="8"/>
    </row>
    <row r="80" spans="2:9" ht="14" x14ac:dyDescent="0.3">
      <c r="B80" s="8"/>
      <c r="C80" s="8"/>
      <c r="D80" s="8"/>
      <c r="E80" s="8"/>
      <c r="F80" s="8"/>
      <c r="G80" s="8"/>
      <c r="H80" s="8"/>
      <c r="I80" s="8"/>
    </row>
    <row r="81" spans="2:9" ht="14" x14ac:dyDescent="0.3">
      <c r="B81" s="8"/>
      <c r="C81" s="8"/>
      <c r="D81" s="8"/>
      <c r="E81" s="8"/>
      <c r="F81" s="8"/>
      <c r="G81" s="8"/>
      <c r="H81" s="8"/>
      <c r="I81" s="8"/>
    </row>
    <row r="82" spans="2:9" ht="14" x14ac:dyDescent="0.3">
      <c r="B82" s="8"/>
      <c r="C82" s="8"/>
      <c r="D82" s="8"/>
      <c r="E82" s="8"/>
      <c r="F82" s="8"/>
      <c r="G82" s="8"/>
      <c r="H82" s="8"/>
      <c r="I82" s="8"/>
    </row>
    <row r="83" spans="2:9" ht="14" x14ac:dyDescent="0.3">
      <c r="B83" s="8"/>
      <c r="C83" s="8"/>
      <c r="D83" s="8"/>
      <c r="E83" s="8"/>
      <c r="F83" s="8"/>
      <c r="G83" s="8"/>
      <c r="H83" s="8"/>
      <c r="I83" s="8"/>
    </row>
    <row r="84" spans="2:9" ht="14" x14ac:dyDescent="0.3">
      <c r="B84" s="8"/>
      <c r="C84" s="8"/>
      <c r="D84" s="8"/>
      <c r="E84" s="8"/>
      <c r="F84" s="8"/>
      <c r="G84" s="8"/>
      <c r="H84" s="8"/>
      <c r="I84" s="8"/>
    </row>
    <row r="85" spans="2:9" ht="14" x14ac:dyDescent="0.3">
      <c r="B85" s="8"/>
      <c r="C85" s="8"/>
      <c r="D85" s="8"/>
      <c r="E85" s="8"/>
      <c r="F85" s="8"/>
      <c r="G85" s="8"/>
      <c r="H85" s="8"/>
      <c r="I85" s="8"/>
    </row>
    <row r="86" spans="2:9" ht="14" x14ac:dyDescent="0.3">
      <c r="B86" s="8"/>
      <c r="C86" s="8"/>
      <c r="D86" s="8"/>
      <c r="E86" s="8"/>
      <c r="F86" s="8"/>
      <c r="G86" s="8"/>
      <c r="H86" s="8"/>
      <c r="I86" s="8"/>
    </row>
    <row r="87" spans="2:9" ht="14" x14ac:dyDescent="0.3">
      <c r="B87" s="8"/>
      <c r="C87" s="8"/>
      <c r="D87" s="8"/>
      <c r="E87" s="8"/>
      <c r="F87" s="8"/>
      <c r="G87" s="8"/>
      <c r="H87" s="8"/>
      <c r="I87" s="8"/>
    </row>
    <row r="88" spans="2:9" ht="14" x14ac:dyDescent="0.3">
      <c r="B88" s="8"/>
      <c r="C88" s="8"/>
      <c r="D88" s="8"/>
      <c r="E88" s="8"/>
      <c r="F88" s="8"/>
      <c r="G88" s="8"/>
      <c r="H88" s="8"/>
      <c r="I88" s="8"/>
    </row>
    <row r="89" spans="2:9" ht="14" x14ac:dyDescent="0.3">
      <c r="B89" s="8"/>
      <c r="C89" s="8"/>
      <c r="D89" s="8"/>
      <c r="E89" s="8"/>
      <c r="F89" s="8"/>
      <c r="G89" s="8"/>
      <c r="H89" s="8"/>
      <c r="I89" s="8"/>
    </row>
    <row r="90" spans="2:9" ht="14" x14ac:dyDescent="0.3">
      <c r="B90" s="8"/>
      <c r="C90" s="8"/>
      <c r="D90" s="8"/>
      <c r="E90" s="8"/>
      <c r="F90" s="8"/>
      <c r="G90" s="8"/>
      <c r="H90" s="8"/>
      <c r="I90" s="8"/>
    </row>
    <row r="91" spans="2:9" ht="14" x14ac:dyDescent="0.3">
      <c r="B91" s="8"/>
      <c r="C91" s="8"/>
      <c r="D91" s="8"/>
      <c r="E91" s="8"/>
      <c r="F91" s="8"/>
      <c r="G91" s="8"/>
      <c r="H91" s="8"/>
      <c r="I91" s="8"/>
    </row>
    <row r="92" spans="2:9" ht="14" x14ac:dyDescent="0.3">
      <c r="B92" s="8"/>
      <c r="C92" s="8"/>
      <c r="D92" s="8"/>
      <c r="E92" s="8"/>
      <c r="F92" s="8"/>
      <c r="G92" s="8"/>
      <c r="H92" s="8"/>
      <c r="I92" s="8"/>
    </row>
    <row r="93" spans="2:9" ht="14" x14ac:dyDescent="0.3">
      <c r="B93" s="8"/>
      <c r="C93" s="8"/>
      <c r="D93" s="8"/>
      <c r="E93" s="8"/>
      <c r="F93" s="8"/>
      <c r="G93" s="8"/>
      <c r="H93" s="8"/>
      <c r="I93" s="8"/>
    </row>
    <row r="94" spans="2:9" ht="14" x14ac:dyDescent="0.3">
      <c r="B94" s="8"/>
      <c r="C94" s="8"/>
      <c r="D94" s="8"/>
      <c r="E94" s="8"/>
      <c r="F94" s="8"/>
      <c r="G94" s="8"/>
      <c r="H94" s="8"/>
      <c r="I94" s="8"/>
    </row>
    <row r="95" spans="2:9" ht="14" x14ac:dyDescent="0.3">
      <c r="B95" s="8"/>
      <c r="C95" s="8"/>
      <c r="D95" s="8"/>
      <c r="E95" s="8"/>
      <c r="F95" s="8"/>
      <c r="G95" s="8"/>
      <c r="H95" s="8"/>
      <c r="I95" s="8"/>
    </row>
    <row r="96" spans="2:9" ht="14" x14ac:dyDescent="0.3">
      <c r="B96" s="8"/>
      <c r="C96" s="8"/>
      <c r="D96" s="8"/>
      <c r="E96" s="8"/>
      <c r="F96" s="8"/>
      <c r="G96" s="8"/>
      <c r="H96" s="8"/>
      <c r="I96" s="8"/>
    </row>
    <row r="97" spans="2:9" ht="14" x14ac:dyDescent="0.3">
      <c r="B97" s="8"/>
      <c r="C97" s="8"/>
      <c r="D97" s="8"/>
      <c r="E97" s="8"/>
      <c r="F97" s="8"/>
      <c r="G97" s="8"/>
      <c r="H97" s="8"/>
      <c r="I97" s="8"/>
    </row>
    <row r="98" spans="2:9" ht="14" x14ac:dyDescent="0.3">
      <c r="B98" s="8"/>
      <c r="C98" s="8"/>
      <c r="D98" s="8"/>
      <c r="E98" s="8"/>
      <c r="F98" s="8"/>
      <c r="G98" s="8"/>
      <c r="H98" s="8"/>
      <c r="I98" s="8"/>
    </row>
    <row r="99" spans="2:9" ht="14" x14ac:dyDescent="0.3">
      <c r="B99" s="8"/>
      <c r="C99" s="8"/>
      <c r="D99" s="8"/>
      <c r="E99" s="8"/>
      <c r="F99" s="8"/>
      <c r="G99" s="8"/>
      <c r="H99" s="8"/>
      <c r="I99" s="8"/>
    </row>
    <row r="100" spans="2:9" ht="14" x14ac:dyDescent="0.3">
      <c r="B100" s="8"/>
      <c r="C100" s="8"/>
      <c r="D100" s="8"/>
      <c r="E100" s="8"/>
      <c r="F100" s="8"/>
      <c r="G100" s="8"/>
      <c r="H100" s="8"/>
      <c r="I100" s="8"/>
    </row>
    <row r="101" spans="2:9" ht="14" x14ac:dyDescent="0.3">
      <c r="B101" s="8"/>
      <c r="C101" s="8"/>
      <c r="D101" s="8"/>
      <c r="E101" s="8"/>
      <c r="F101" s="8"/>
      <c r="G101" s="8"/>
      <c r="H101" s="8"/>
      <c r="I101" s="8"/>
    </row>
    <row r="102" spans="2:9" ht="14" x14ac:dyDescent="0.3">
      <c r="B102" s="8"/>
      <c r="C102" s="8"/>
      <c r="D102" s="8"/>
      <c r="E102" s="8"/>
      <c r="F102" s="8"/>
      <c r="G102" s="8"/>
      <c r="H102" s="8"/>
      <c r="I102" s="8"/>
    </row>
    <row r="103" spans="2:9" ht="14" x14ac:dyDescent="0.3">
      <c r="B103" s="8"/>
      <c r="C103" s="8"/>
      <c r="D103" s="8"/>
      <c r="E103" s="8"/>
      <c r="F103" s="8"/>
      <c r="G103" s="8"/>
      <c r="H103" s="8"/>
      <c r="I103" s="8"/>
    </row>
    <row r="104" spans="2:9" ht="14" x14ac:dyDescent="0.3">
      <c r="B104" s="8"/>
      <c r="C104" s="8"/>
      <c r="D104" s="8"/>
      <c r="E104" s="8"/>
      <c r="F104" s="8"/>
      <c r="G104" s="8"/>
      <c r="H104" s="8"/>
      <c r="I104" s="8"/>
    </row>
    <row r="105" spans="2:9" ht="14" x14ac:dyDescent="0.3">
      <c r="B105" s="8"/>
      <c r="C105" s="8"/>
      <c r="D105" s="8"/>
      <c r="E105" s="8"/>
      <c r="F105" s="8"/>
      <c r="G105" s="8"/>
      <c r="H105" s="8"/>
      <c r="I105" s="8"/>
    </row>
    <row r="106" spans="2:9" ht="14" x14ac:dyDescent="0.3">
      <c r="B106" s="8"/>
      <c r="C106" s="8"/>
      <c r="D106" s="8"/>
      <c r="E106" s="8"/>
      <c r="F106" s="8"/>
      <c r="G106" s="8"/>
      <c r="H106" s="8"/>
      <c r="I106" s="8"/>
    </row>
    <row r="107" spans="2:9" ht="14" x14ac:dyDescent="0.3">
      <c r="B107" s="8"/>
      <c r="C107" s="8"/>
      <c r="D107" s="8"/>
      <c r="E107" s="8"/>
      <c r="F107" s="8"/>
      <c r="G107" s="8"/>
      <c r="H107" s="8"/>
      <c r="I107" s="8"/>
    </row>
    <row r="108" spans="2:9" ht="14" x14ac:dyDescent="0.3">
      <c r="B108" s="8"/>
      <c r="C108" s="8"/>
      <c r="D108" s="8"/>
      <c r="E108" s="8"/>
      <c r="F108" s="8"/>
      <c r="G108" s="8"/>
      <c r="H108" s="8"/>
      <c r="I108" s="8"/>
    </row>
    <row r="109" spans="2:9" ht="14" x14ac:dyDescent="0.3">
      <c r="B109" s="8"/>
      <c r="C109" s="8"/>
      <c r="D109" s="8"/>
      <c r="E109" s="8"/>
      <c r="F109" s="8"/>
      <c r="G109" s="8"/>
      <c r="H109" s="8"/>
      <c r="I109" s="8"/>
    </row>
    <row r="110" spans="2:9" ht="14" x14ac:dyDescent="0.3">
      <c r="B110" s="8"/>
      <c r="C110" s="8"/>
      <c r="D110" s="8"/>
      <c r="E110" s="8"/>
      <c r="F110" s="8"/>
      <c r="G110" s="8"/>
      <c r="H110" s="8"/>
      <c r="I110" s="8"/>
    </row>
    <row r="111" spans="2:9" ht="14" x14ac:dyDescent="0.3">
      <c r="B111" s="8"/>
      <c r="C111" s="8"/>
      <c r="D111" s="8"/>
      <c r="E111" s="8"/>
      <c r="F111" s="8"/>
      <c r="G111" s="8"/>
      <c r="H111" s="8"/>
      <c r="I111" s="8"/>
    </row>
    <row r="112" spans="2:9" ht="14" x14ac:dyDescent="0.3">
      <c r="B112" s="8"/>
      <c r="C112" s="8"/>
      <c r="D112" s="8"/>
      <c r="E112" s="8"/>
      <c r="F112" s="8"/>
      <c r="G112" s="8"/>
      <c r="H112" s="8"/>
      <c r="I112" s="8"/>
    </row>
    <row r="113" spans="2:9" ht="14" x14ac:dyDescent="0.3">
      <c r="B113" s="8"/>
      <c r="C113" s="8"/>
      <c r="D113" s="8"/>
      <c r="E113" s="8"/>
      <c r="F113" s="8"/>
      <c r="G113" s="8"/>
      <c r="H113" s="8"/>
      <c r="I113" s="8"/>
    </row>
    <row r="114" spans="2:9" ht="14" x14ac:dyDescent="0.3">
      <c r="B114" s="8"/>
      <c r="C114" s="8"/>
      <c r="D114" s="8"/>
      <c r="E114" s="8"/>
      <c r="F114" s="8"/>
      <c r="G114" s="8"/>
      <c r="H114" s="8"/>
      <c r="I114" s="8"/>
    </row>
    <row r="115" spans="2:9" ht="14" x14ac:dyDescent="0.3">
      <c r="B115" s="8"/>
      <c r="C115" s="8"/>
      <c r="D115" s="8"/>
      <c r="E115" s="8"/>
      <c r="F115" s="8"/>
      <c r="G115" s="8"/>
      <c r="H115" s="8"/>
      <c r="I115" s="8"/>
    </row>
    <row r="116" spans="2:9" ht="14" x14ac:dyDescent="0.3">
      <c r="B116" s="8"/>
      <c r="C116" s="8"/>
      <c r="D116" s="8"/>
      <c r="E116" s="8"/>
      <c r="F116" s="8"/>
      <c r="G116" s="8"/>
      <c r="H116" s="8"/>
      <c r="I116" s="8"/>
    </row>
    <row r="117" spans="2:9" ht="14" x14ac:dyDescent="0.3">
      <c r="B117" s="8"/>
      <c r="C117" s="8"/>
      <c r="D117" s="8"/>
      <c r="E117" s="8"/>
      <c r="F117" s="8"/>
      <c r="G117" s="8"/>
      <c r="H117" s="8"/>
      <c r="I117" s="8"/>
    </row>
    <row r="118" spans="2:9" ht="14" x14ac:dyDescent="0.3">
      <c r="B118" s="8"/>
      <c r="C118" s="8"/>
      <c r="D118" s="8"/>
      <c r="E118" s="8"/>
      <c r="F118" s="8"/>
      <c r="G118" s="8"/>
      <c r="H118" s="8"/>
      <c r="I118" s="8"/>
    </row>
    <row r="119" spans="2:9" ht="14" x14ac:dyDescent="0.3">
      <c r="B119" s="8"/>
      <c r="C119" s="8"/>
      <c r="D119" s="8"/>
      <c r="E119" s="8"/>
      <c r="F119" s="8"/>
      <c r="G119" s="8"/>
      <c r="H119" s="8"/>
      <c r="I119" s="8"/>
    </row>
    <row r="120" spans="2:9" ht="14" x14ac:dyDescent="0.3">
      <c r="B120" s="8"/>
      <c r="C120" s="8"/>
      <c r="D120" s="8"/>
      <c r="E120" s="8"/>
      <c r="F120" s="8"/>
      <c r="G120" s="8"/>
      <c r="H120" s="8"/>
      <c r="I120" s="8"/>
    </row>
    <row r="121" spans="2:9" ht="14" x14ac:dyDescent="0.3">
      <c r="B121" s="8"/>
      <c r="C121" s="8"/>
      <c r="D121" s="8"/>
      <c r="E121" s="8"/>
      <c r="F121" s="8"/>
      <c r="G121" s="8"/>
      <c r="H121" s="8"/>
      <c r="I121" s="8"/>
    </row>
    <row r="122" spans="2:9" ht="14" x14ac:dyDescent="0.3">
      <c r="B122" s="8"/>
      <c r="C122" s="8"/>
      <c r="D122" s="8"/>
      <c r="E122" s="8"/>
      <c r="F122" s="8"/>
      <c r="G122" s="8"/>
      <c r="H122" s="8"/>
      <c r="I122" s="8"/>
    </row>
    <row r="123" spans="2:9" ht="14" x14ac:dyDescent="0.3">
      <c r="B123" s="8"/>
      <c r="C123" s="8"/>
      <c r="D123" s="8"/>
      <c r="E123" s="8"/>
      <c r="F123" s="8"/>
      <c r="G123" s="8"/>
      <c r="H123" s="8"/>
      <c r="I123" s="8"/>
    </row>
    <row r="124" spans="2:9" ht="14" x14ac:dyDescent="0.3">
      <c r="B124" s="8"/>
      <c r="C124" s="8"/>
      <c r="D124" s="8"/>
      <c r="E124" s="8"/>
      <c r="F124" s="8"/>
      <c r="G124" s="8"/>
      <c r="H124" s="8"/>
      <c r="I124" s="8"/>
    </row>
    <row r="125" spans="2:9" ht="14" x14ac:dyDescent="0.3">
      <c r="B125" s="8"/>
      <c r="C125" s="8"/>
      <c r="D125" s="8"/>
      <c r="E125" s="8"/>
      <c r="F125" s="8"/>
      <c r="G125" s="8"/>
      <c r="H125" s="8"/>
      <c r="I125" s="8"/>
    </row>
    <row r="126" spans="2:9" ht="14" x14ac:dyDescent="0.3">
      <c r="B126" s="8"/>
      <c r="C126" s="8"/>
      <c r="D126" s="8"/>
      <c r="E126" s="8"/>
      <c r="F126" s="8"/>
      <c r="G126" s="8"/>
      <c r="H126" s="8"/>
      <c r="I126" s="8"/>
    </row>
    <row r="127" spans="2:9" ht="14" x14ac:dyDescent="0.3">
      <c r="B127" s="8"/>
      <c r="C127" s="8"/>
      <c r="D127" s="8"/>
      <c r="E127" s="8"/>
      <c r="F127" s="8"/>
      <c r="G127" s="8"/>
      <c r="H127" s="8"/>
      <c r="I127" s="8"/>
    </row>
    <row r="128" spans="2:9" ht="14" x14ac:dyDescent="0.3">
      <c r="B128" s="8"/>
      <c r="C128" s="8"/>
      <c r="D128" s="8"/>
      <c r="E128" s="8"/>
      <c r="F128" s="8"/>
      <c r="G128" s="8"/>
      <c r="H128" s="8"/>
      <c r="I128" s="8"/>
    </row>
    <row r="129" spans="2:9" ht="14" x14ac:dyDescent="0.3">
      <c r="B129" s="8"/>
      <c r="C129" s="8"/>
      <c r="D129" s="8"/>
      <c r="E129" s="8"/>
      <c r="F129" s="8"/>
      <c r="G129" s="8"/>
      <c r="H129" s="8"/>
      <c r="I129" s="8"/>
    </row>
    <row r="130" spans="2:9" ht="14" x14ac:dyDescent="0.3">
      <c r="B130" s="8"/>
      <c r="C130" s="8"/>
      <c r="D130" s="8"/>
      <c r="E130" s="8"/>
      <c r="F130" s="8"/>
      <c r="G130" s="8"/>
      <c r="H130" s="8"/>
      <c r="I130" s="8"/>
    </row>
    <row r="131" spans="2:9" ht="14" x14ac:dyDescent="0.3">
      <c r="B131" s="8"/>
      <c r="C131" s="8"/>
      <c r="D131" s="8"/>
      <c r="E131" s="8"/>
      <c r="F131" s="8"/>
      <c r="G131" s="8"/>
      <c r="H131" s="8"/>
      <c r="I131" s="8"/>
    </row>
    <row r="132" spans="2:9" ht="14" x14ac:dyDescent="0.3">
      <c r="B132" s="8"/>
      <c r="C132" s="8"/>
      <c r="D132" s="8"/>
      <c r="E132" s="8"/>
      <c r="F132" s="8"/>
      <c r="G132" s="8"/>
      <c r="H132" s="8"/>
      <c r="I132" s="8"/>
    </row>
    <row r="133" spans="2:9" ht="14" x14ac:dyDescent="0.3">
      <c r="B133" s="8"/>
      <c r="C133" s="8"/>
      <c r="D133" s="8"/>
      <c r="E133" s="8"/>
      <c r="F133" s="8"/>
      <c r="G133" s="8"/>
      <c r="H133" s="8"/>
      <c r="I133" s="8"/>
    </row>
    <row r="134" spans="2:9" ht="14" x14ac:dyDescent="0.3">
      <c r="B134" s="8"/>
      <c r="C134" s="8"/>
      <c r="D134" s="8"/>
      <c r="E134" s="8"/>
      <c r="F134" s="8"/>
      <c r="G134" s="8"/>
      <c r="H134" s="8"/>
      <c r="I134" s="8"/>
    </row>
    <row r="135" spans="2:9" ht="14" x14ac:dyDescent="0.3">
      <c r="B135" s="8"/>
      <c r="C135" s="8"/>
      <c r="D135" s="8"/>
      <c r="E135" s="8"/>
      <c r="F135" s="8"/>
      <c r="G135" s="8"/>
      <c r="H135" s="8"/>
      <c r="I135" s="8"/>
    </row>
    <row r="136" spans="2:9" ht="14" x14ac:dyDescent="0.3">
      <c r="B136" s="8"/>
      <c r="C136" s="8"/>
      <c r="D136" s="8"/>
      <c r="E136" s="8"/>
      <c r="F136" s="8"/>
      <c r="G136" s="8"/>
      <c r="H136" s="8"/>
      <c r="I136" s="8"/>
    </row>
    <row r="137" spans="2:9" ht="14" x14ac:dyDescent="0.3">
      <c r="B137" s="8"/>
      <c r="C137" s="8"/>
      <c r="D137" s="8"/>
      <c r="E137" s="8"/>
      <c r="F137" s="8"/>
      <c r="G137" s="8"/>
      <c r="H137" s="8"/>
      <c r="I137" s="8"/>
    </row>
    <row r="138" spans="2:9" ht="14" x14ac:dyDescent="0.3">
      <c r="B138" s="8"/>
      <c r="C138" s="8"/>
      <c r="D138" s="8"/>
      <c r="E138" s="8"/>
      <c r="F138" s="8"/>
      <c r="G138" s="8"/>
      <c r="H138" s="8"/>
      <c r="I138" s="8"/>
    </row>
    <row r="139" spans="2:9" ht="14" x14ac:dyDescent="0.3">
      <c r="B139" s="8"/>
      <c r="C139" s="8"/>
      <c r="D139" s="8"/>
      <c r="E139" s="8"/>
      <c r="F139" s="8"/>
      <c r="G139" s="8"/>
      <c r="H139" s="8"/>
      <c r="I139" s="8"/>
    </row>
    <row r="140" spans="2:9" ht="14" x14ac:dyDescent="0.3">
      <c r="B140" s="8"/>
      <c r="C140" s="8"/>
      <c r="D140" s="8"/>
      <c r="E140" s="8"/>
      <c r="F140" s="8"/>
      <c r="G140" s="8"/>
      <c r="H140" s="8"/>
      <c r="I140" s="8"/>
    </row>
    <row r="141" spans="2:9" ht="14" x14ac:dyDescent="0.3">
      <c r="B141" s="8"/>
      <c r="C141" s="8"/>
      <c r="D141" s="8"/>
      <c r="E141" s="8"/>
      <c r="F141" s="8"/>
      <c r="G141" s="8"/>
      <c r="H141" s="8"/>
      <c r="I141" s="8"/>
    </row>
    <row r="142" spans="2:9" ht="14" x14ac:dyDescent="0.3">
      <c r="B142" s="8"/>
      <c r="C142" s="8"/>
      <c r="D142" s="8"/>
      <c r="E142" s="8"/>
      <c r="F142" s="8"/>
      <c r="G142" s="8"/>
      <c r="H142" s="8"/>
      <c r="I142" s="8"/>
    </row>
    <row r="143" spans="2:9" ht="14" x14ac:dyDescent="0.3">
      <c r="B143" s="8"/>
      <c r="C143" s="8"/>
      <c r="D143" s="8"/>
      <c r="E143" s="8"/>
      <c r="F143" s="8"/>
      <c r="G143" s="8"/>
      <c r="H143" s="8"/>
      <c r="I143" s="8"/>
    </row>
    <row r="144" spans="2:9" ht="14" x14ac:dyDescent="0.3">
      <c r="B144" s="8"/>
      <c r="C144" s="8"/>
      <c r="D144" s="8"/>
      <c r="E144" s="8"/>
      <c r="F144" s="8"/>
      <c r="G144" s="8"/>
      <c r="H144" s="8"/>
      <c r="I144" s="8"/>
    </row>
    <row r="145" spans="2:9" ht="14" x14ac:dyDescent="0.3">
      <c r="B145" s="8"/>
      <c r="C145" s="8"/>
      <c r="D145" s="8"/>
      <c r="E145" s="8"/>
      <c r="F145" s="8"/>
      <c r="G145" s="8"/>
      <c r="H145" s="8"/>
      <c r="I145" s="8"/>
    </row>
    <row r="146" spans="2:9" ht="14" x14ac:dyDescent="0.3">
      <c r="B146" s="8"/>
      <c r="C146" s="8"/>
      <c r="D146" s="8"/>
      <c r="E146" s="8"/>
      <c r="F146" s="8"/>
      <c r="G146" s="8"/>
      <c r="H146" s="8"/>
      <c r="I146" s="8"/>
    </row>
    <row r="147" spans="2:9" ht="14" x14ac:dyDescent="0.3">
      <c r="B147" s="8"/>
      <c r="C147" s="8"/>
      <c r="D147" s="8"/>
      <c r="E147" s="8"/>
      <c r="F147" s="8"/>
      <c r="G147" s="8"/>
      <c r="H147" s="8"/>
      <c r="I147" s="8"/>
    </row>
    <row r="148" spans="2:9" ht="14" x14ac:dyDescent="0.3">
      <c r="B148" s="8"/>
      <c r="C148" s="8"/>
      <c r="D148" s="8"/>
      <c r="E148" s="8"/>
      <c r="F148" s="8"/>
      <c r="G148" s="8"/>
      <c r="H148" s="8"/>
      <c r="I148" s="8"/>
    </row>
    <row r="149" spans="2:9" ht="14" x14ac:dyDescent="0.3">
      <c r="B149" s="8"/>
      <c r="C149" s="8"/>
      <c r="D149" s="8"/>
      <c r="E149" s="8"/>
      <c r="F149" s="8"/>
      <c r="G149" s="8"/>
      <c r="H149" s="8"/>
      <c r="I149" s="8"/>
    </row>
    <row r="150" spans="2:9" ht="14" x14ac:dyDescent="0.3">
      <c r="B150" s="8"/>
      <c r="C150" s="8"/>
      <c r="D150" s="8"/>
      <c r="E150" s="8"/>
      <c r="F150" s="8"/>
      <c r="G150" s="8"/>
      <c r="H150" s="8"/>
      <c r="I150" s="8"/>
    </row>
    <row r="151" spans="2:9" ht="14" x14ac:dyDescent="0.3">
      <c r="B151" s="8"/>
      <c r="C151" s="8"/>
      <c r="D151" s="8"/>
      <c r="E151" s="8"/>
      <c r="F151" s="8"/>
      <c r="G151" s="8"/>
      <c r="H151" s="8"/>
      <c r="I151" s="8"/>
    </row>
    <row r="152" spans="2:9" ht="14" x14ac:dyDescent="0.3">
      <c r="B152" s="8"/>
      <c r="C152" s="8"/>
      <c r="D152" s="8"/>
      <c r="E152" s="8"/>
      <c r="F152" s="8"/>
      <c r="G152" s="8"/>
      <c r="H152" s="8"/>
      <c r="I152" s="8"/>
    </row>
    <row r="153" spans="2:9" ht="14" x14ac:dyDescent="0.3">
      <c r="B153" s="8"/>
      <c r="C153" s="8"/>
      <c r="D153" s="8"/>
      <c r="E153" s="8"/>
      <c r="F153" s="8"/>
      <c r="G153" s="8"/>
      <c r="H153" s="8"/>
      <c r="I153" s="8"/>
    </row>
    <row r="154" spans="2:9" ht="14" x14ac:dyDescent="0.3">
      <c r="B154" s="8"/>
      <c r="C154" s="8"/>
      <c r="D154" s="8"/>
      <c r="E154" s="8"/>
      <c r="F154" s="8"/>
      <c r="G154" s="8"/>
      <c r="H154" s="8"/>
      <c r="I154" s="8"/>
    </row>
    <row r="155" spans="2:9" ht="14" x14ac:dyDescent="0.3">
      <c r="B155" s="8"/>
      <c r="C155" s="8"/>
      <c r="D155" s="8"/>
      <c r="E155" s="8"/>
      <c r="F155" s="8"/>
      <c r="G155" s="8"/>
      <c r="H155" s="8"/>
      <c r="I155" s="8"/>
    </row>
    <row r="156" spans="2:9" ht="14" x14ac:dyDescent="0.3">
      <c r="B156" s="8"/>
      <c r="C156" s="8"/>
      <c r="D156" s="8"/>
      <c r="E156" s="8"/>
      <c r="F156" s="8"/>
      <c r="G156" s="8"/>
      <c r="H156" s="8"/>
      <c r="I156" s="8"/>
    </row>
    <row r="157" spans="2:9" ht="14" x14ac:dyDescent="0.3">
      <c r="B157" s="8"/>
      <c r="C157" s="8"/>
      <c r="D157" s="8"/>
      <c r="E157" s="8"/>
      <c r="F157" s="8"/>
      <c r="G157" s="8"/>
      <c r="H157" s="8"/>
      <c r="I157" s="8"/>
    </row>
    <row r="158" spans="2:9" ht="14" x14ac:dyDescent="0.3">
      <c r="B158" s="8"/>
      <c r="C158" s="8"/>
      <c r="D158" s="8"/>
      <c r="E158" s="8"/>
      <c r="F158" s="8"/>
      <c r="G158" s="8"/>
      <c r="H158" s="8"/>
      <c r="I158" s="8"/>
    </row>
    <row r="159" spans="2:9" ht="14" x14ac:dyDescent="0.3">
      <c r="B159" s="8"/>
      <c r="C159" s="8"/>
      <c r="D159" s="8"/>
      <c r="E159" s="8"/>
      <c r="F159" s="8"/>
      <c r="G159" s="8"/>
      <c r="H159" s="8"/>
      <c r="I159" s="8"/>
    </row>
    <row r="160" spans="2:9" ht="14" x14ac:dyDescent="0.3">
      <c r="B160" s="8"/>
      <c r="C160" s="8"/>
      <c r="D160" s="8"/>
      <c r="E160" s="8"/>
      <c r="F160" s="8"/>
      <c r="G160" s="8"/>
      <c r="H160" s="8"/>
      <c r="I160" s="8"/>
    </row>
    <row r="161" spans="2:9" ht="14" x14ac:dyDescent="0.3">
      <c r="B161" s="8"/>
      <c r="C161" s="8"/>
      <c r="D161" s="8"/>
      <c r="E161" s="8"/>
      <c r="F161" s="8"/>
      <c r="G161" s="8"/>
      <c r="H161" s="8"/>
      <c r="I161" s="8"/>
    </row>
    <row r="162" spans="2:9" ht="14" x14ac:dyDescent="0.3">
      <c r="B162" s="8"/>
      <c r="C162" s="8"/>
      <c r="D162" s="8"/>
      <c r="E162" s="8"/>
      <c r="F162" s="8"/>
      <c r="G162" s="8"/>
      <c r="H162" s="8"/>
      <c r="I162" s="8"/>
    </row>
    <row r="163" spans="2:9" ht="14" x14ac:dyDescent="0.3">
      <c r="B163" s="8"/>
      <c r="C163" s="8"/>
      <c r="D163" s="8"/>
      <c r="E163" s="8"/>
      <c r="F163" s="8"/>
      <c r="G163" s="8"/>
      <c r="H163" s="8"/>
      <c r="I163" s="8"/>
    </row>
    <row r="164" spans="2:9" ht="14" x14ac:dyDescent="0.3">
      <c r="B164" s="8"/>
      <c r="C164" s="8"/>
      <c r="D164" s="8"/>
      <c r="E164" s="8"/>
      <c r="F164" s="8"/>
      <c r="G164" s="8"/>
      <c r="H164" s="8"/>
      <c r="I164" s="8"/>
    </row>
    <row r="165" spans="2:9" ht="14" x14ac:dyDescent="0.3">
      <c r="B165" s="8"/>
      <c r="C165" s="8"/>
      <c r="D165" s="8"/>
      <c r="E165" s="8"/>
      <c r="F165" s="8"/>
      <c r="G165" s="8"/>
      <c r="H165" s="8"/>
      <c r="I165" s="8"/>
    </row>
    <row r="166" spans="2:9" ht="14" x14ac:dyDescent="0.3">
      <c r="B166" s="8"/>
      <c r="C166" s="8"/>
      <c r="D166" s="8"/>
      <c r="E166" s="8"/>
      <c r="F166" s="8"/>
      <c r="G166" s="8"/>
      <c r="H166" s="8"/>
      <c r="I166" s="8"/>
    </row>
    <row r="167" spans="2:9" ht="14" x14ac:dyDescent="0.3">
      <c r="B167" s="8"/>
      <c r="C167" s="8"/>
      <c r="D167" s="8"/>
      <c r="E167" s="8"/>
      <c r="F167" s="8"/>
      <c r="G167" s="8"/>
      <c r="H167" s="8"/>
      <c r="I167" s="8"/>
    </row>
    <row r="168" spans="2:9" ht="14" x14ac:dyDescent="0.3">
      <c r="B168" s="8"/>
      <c r="C168" s="8"/>
      <c r="D168" s="8"/>
      <c r="E168" s="8"/>
      <c r="F168" s="8"/>
      <c r="G168" s="8"/>
      <c r="H168" s="8"/>
      <c r="I168" s="8"/>
    </row>
    <row r="169" spans="2:9" ht="14" x14ac:dyDescent="0.3">
      <c r="B169" s="8"/>
      <c r="C169" s="8"/>
      <c r="D169" s="8"/>
      <c r="E169" s="8"/>
      <c r="F169" s="8"/>
      <c r="G169" s="8"/>
      <c r="H169" s="8"/>
      <c r="I169" s="8"/>
    </row>
    <row r="170" spans="2:9" ht="14" x14ac:dyDescent="0.3">
      <c r="B170" s="8"/>
      <c r="C170" s="8"/>
      <c r="D170" s="8"/>
      <c r="E170" s="8"/>
      <c r="F170" s="8"/>
      <c r="G170" s="8"/>
      <c r="H170" s="8"/>
      <c r="I170" s="8"/>
    </row>
    <row r="171" spans="2:9" ht="14" x14ac:dyDescent="0.3">
      <c r="B171" s="8"/>
      <c r="C171" s="8"/>
      <c r="D171" s="8"/>
      <c r="E171" s="8"/>
      <c r="F171" s="8"/>
      <c r="G171" s="8"/>
      <c r="H171" s="8"/>
      <c r="I171" s="8"/>
    </row>
    <row r="172" spans="2:9" ht="14" x14ac:dyDescent="0.3">
      <c r="B172" s="8"/>
      <c r="C172" s="8"/>
      <c r="D172" s="8"/>
      <c r="E172" s="8"/>
      <c r="F172" s="8"/>
      <c r="G172" s="8"/>
      <c r="H172" s="8"/>
      <c r="I172" s="8"/>
    </row>
    <row r="173" spans="2:9" ht="14" x14ac:dyDescent="0.3">
      <c r="B173" s="8"/>
      <c r="C173" s="8"/>
      <c r="D173" s="8"/>
      <c r="E173" s="8"/>
      <c r="F173" s="8"/>
      <c r="G173" s="8"/>
      <c r="H173" s="8"/>
      <c r="I173" s="8"/>
    </row>
    <row r="174" spans="2:9" ht="14" x14ac:dyDescent="0.3">
      <c r="B174" s="8"/>
      <c r="C174" s="8"/>
      <c r="D174" s="8"/>
      <c r="E174" s="8"/>
      <c r="F174" s="8"/>
      <c r="G174" s="8"/>
      <c r="H174" s="8"/>
      <c r="I174" s="8"/>
    </row>
    <row r="175" spans="2:9" ht="14" x14ac:dyDescent="0.3">
      <c r="B175" s="8"/>
      <c r="C175" s="8"/>
      <c r="D175" s="8"/>
      <c r="E175" s="8"/>
      <c r="F175" s="8"/>
      <c r="G175" s="8"/>
      <c r="H175" s="8"/>
      <c r="I175" s="8"/>
    </row>
    <row r="176" spans="2:9" ht="14" x14ac:dyDescent="0.3">
      <c r="B176" s="8"/>
      <c r="C176" s="8"/>
      <c r="D176" s="8"/>
      <c r="E176" s="8"/>
      <c r="F176" s="8"/>
      <c r="G176" s="8"/>
      <c r="H176" s="8"/>
      <c r="I176" s="8"/>
    </row>
    <row r="177" spans="2:9" ht="14" x14ac:dyDescent="0.3">
      <c r="B177" s="8"/>
      <c r="C177" s="8"/>
      <c r="D177" s="8"/>
      <c r="E177" s="8"/>
      <c r="F177" s="8"/>
      <c r="G177" s="8"/>
      <c r="H177" s="8"/>
      <c r="I177" s="8"/>
    </row>
    <row r="178" spans="2:9" ht="14" x14ac:dyDescent="0.3">
      <c r="B178" s="8"/>
      <c r="C178" s="8"/>
      <c r="D178" s="8"/>
      <c r="E178" s="8"/>
      <c r="F178" s="8"/>
      <c r="G178" s="8"/>
      <c r="H178" s="8"/>
      <c r="I178" s="8"/>
    </row>
    <row r="179" spans="2:9" ht="14" x14ac:dyDescent="0.3">
      <c r="B179" s="8"/>
      <c r="C179" s="8"/>
      <c r="D179" s="8"/>
      <c r="E179" s="8"/>
      <c r="F179" s="8"/>
      <c r="G179" s="8"/>
      <c r="H179" s="8"/>
      <c r="I179" s="8"/>
    </row>
    <row r="180" spans="2:9" ht="14" x14ac:dyDescent="0.3">
      <c r="B180" s="8"/>
      <c r="C180" s="8"/>
      <c r="D180" s="8"/>
      <c r="E180" s="8"/>
      <c r="F180" s="8"/>
      <c r="G180" s="8"/>
      <c r="H180" s="8"/>
      <c r="I180" s="8"/>
    </row>
    <row r="181" spans="2:9" ht="14" x14ac:dyDescent="0.3">
      <c r="B181" s="8"/>
      <c r="C181" s="8"/>
      <c r="D181" s="8"/>
      <c r="E181" s="8"/>
      <c r="F181" s="8"/>
      <c r="G181" s="8"/>
      <c r="H181" s="8"/>
      <c r="I181" s="8"/>
    </row>
    <row r="182" spans="2:9" ht="14" x14ac:dyDescent="0.3">
      <c r="B182" s="8"/>
      <c r="C182" s="8"/>
      <c r="D182" s="8"/>
      <c r="E182" s="8"/>
      <c r="F182" s="8"/>
      <c r="G182" s="8"/>
      <c r="H182" s="8"/>
      <c r="I182" s="8"/>
    </row>
    <row r="183" spans="2:9" ht="14" x14ac:dyDescent="0.3">
      <c r="B183" s="8"/>
      <c r="C183" s="8"/>
      <c r="D183" s="8"/>
      <c r="E183" s="8"/>
      <c r="F183" s="8"/>
      <c r="G183" s="8"/>
      <c r="H183" s="8"/>
      <c r="I183" s="8"/>
    </row>
    <row r="184" spans="2:9" ht="14" x14ac:dyDescent="0.3">
      <c r="B184" s="8"/>
      <c r="C184" s="8"/>
      <c r="D184" s="8"/>
      <c r="E184" s="8"/>
      <c r="F184" s="8"/>
      <c r="G184" s="8"/>
      <c r="H184" s="8"/>
      <c r="I184" s="8"/>
    </row>
    <row r="185" spans="2:9" ht="14" x14ac:dyDescent="0.3">
      <c r="B185" s="8"/>
      <c r="C185" s="8"/>
      <c r="D185" s="8"/>
      <c r="E185" s="8"/>
      <c r="F185" s="8"/>
      <c r="G185" s="8"/>
      <c r="H185" s="8"/>
      <c r="I185" s="8"/>
    </row>
    <row r="186" spans="2:9" ht="14" x14ac:dyDescent="0.3">
      <c r="B186" s="8"/>
      <c r="C186" s="8"/>
      <c r="D186" s="8"/>
      <c r="E186" s="8"/>
      <c r="F186" s="8"/>
      <c r="G186" s="8"/>
      <c r="H186" s="8"/>
      <c r="I186" s="8"/>
    </row>
    <row r="187" spans="2:9" ht="14" x14ac:dyDescent="0.3">
      <c r="B187" s="8"/>
      <c r="C187" s="8"/>
      <c r="D187" s="8"/>
      <c r="E187" s="8"/>
      <c r="F187" s="8"/>
      <c r="G187" s="8"/>
      <c r="H187" s="8"/>
      <c r="I187" s="8"/>
    </row>
    <row r="188" spans="2:9" ht="14" x14ac:dyDescent="0.3">
      <c r="B188" s="8"/>
      <c r="C188" s="8"/>
      <c r="D188" s="8"/>
      <c r="E188" s="8"/>
      <c r="F188" s="8"/>
      <c r="G188" s="8"/>
      <c r="H188" s="8"/>
      <c r="I188" s="8"/>
    </row>
    <row r="189" spans="2:9" ht="14" x14ac:dyDescent="0.3">
      <c r="B189" s="8"/>
      <c r="C189" s="8"/>
      <c r="D189" s="8"/>
      <c r="E189" s="8"/>
      <c r="F189" s="8"/>
      <c r="G189" s="8"/>
      <c r="H189" s="8"/>
      <c r="I189" s="8"/>
    </row>
    <row r="190" spans="2:9" ht="14" x14ac:dyDescent="0.3">
      <c r="B190" s="8"/>
      <c r="C190" s="8"/>
      <c r="D190" s="8"/>
      <c r="E190" s="8"/>
      <c r="F190" s="8"/>
      <c r="G190" s="8"/>
      <c r="H190" s="8"/>
      <c r="I190" s="8"/>
    </row>
    <row r="191" spans="2:9" ht="14" x14ac:dyDescent="0.3">
      <c r="B191" s="8"/>
      <c r="C191" s="8"/>
      <c r="D191" s="8"/>
      <c r="E191" s="8"/>
      <c r="F191" s="8"/>
      <c r="G191" s="8"/>
      <c r="H191" s="8"/>
      <c r="I191" s="8"/>
    </row>
    <row r="192" spans="2:9" ht="14" x14ac:dyDescent="0.3">
      <c r="B192" s="8"/>
      <c r="C192" s="8"/>
      <c r="D192" s="8"/>
      <c r="E192" s="8"/>
      <c r="F192" s="8"/>
      <c r="G192" s="8"/>
      <c r="H192" s="8"/>
      <c r="I192" s="8"/>
    </row>
    <row r="193" spans="2:9" ht="14" x14ac:dyDescent="0.3">
      <c r="B193" s="8"/>
      <c r="C193" s="8"/>
      <c r="D193" s="8"/>
      <c r="E193" s="8"/>
      <c r="F193" s="8"/>
      <c r="G193" s="8"/>
      <c r="H193" s="8"/>
      <c r="I193" s="8"/>
    </row>
    <row r="194" spans="2:9" ht="14" x14ac:dyDescent="0.3">
      <c r="B194" s="8"/>
      <c r="C194" s="8"/>
      <c r="D194" s="8"/>
      <c r="E194" s="8"/>
      <c r="F194" s="8"/>
      <c r="G194" s="8"/>
      <c r="H194" s="8"/>
      <c r="I194" s="8"/>
    </row>
    <row r="195" spans="2:9" ht="14" x14ac:dyDescent="0.3">
      <c r="B195" s="8"/>
      <c r="C195" s="8"/>
      <c r="D195" s="8"/>
      <c r="E195" s="8"/>
      <c r="F195" s="8"/>
      <c r="G195" s="8"/>
      <c r="H195" s="8"/>
      <c r="I195" s="8"/>
    </row>
    <row r="196" spans="2:9" ht="14" x14ac:dyDescent="0.3">
      <c r="B196" s="8"/>
      <c r="C196" s="8"/>
      <c r="D196" s="8"/>
      <c r="E196" s="8"/>
      <c r="F196" s="8"/>
      <c r="G196" s="8"/>
      <c r="H196" s="8"/>
      <c r="I196" s="8"/>
    </row>
    <row r="197" spans="2:9" ht="14" x14ac:dyDescent="0.3">
      <c r="B197" s="8"/>
      <c r="C197" s="8"/>
      <c r="D197" s="8"/>
      <c r="E197" s="8"/>
      <c r="F197" s="8"/>
      <c r="G197" s="8"/>
      <c r="H197" s="8"/>
      <c r="I197" s="8"/>
    </row>
    <row r="198" spans="2:9" ht="14" x14ac:dyDescent="0.3">
      <c r="B198" s="8"/>
      <c r="C198" s="8"/>
      <c r="D198" s="8"/>
      <c r="E198" s="8"/>
      <c r="F198" s="8"/>
      <c r="G198" s="8"/>
      <c r="H198" s="8"/>
      <c r="I198" s="8"/>
    </row>
    <row r="199" spans="2:9" ht="14" x14ac:dyDescent="0.3">
      <c r="B199" s="8"/>
      <c r="C199" s="8"/>
      <c r="D199" s="8"/>
      <c r="E199" s="8"/>
      <c r="F199" s="8"/>
      <c r="G199" s="8"/>
      <c r="H199" s="8"/>
      <c r="I199" s="8"/>
    </row>
    <row r="200" spans="2:9" ht="14" x14ac:dyDescent="0.3">
      <c r="B200" s="8"/>
      <c r="C200" s="8"/>
      <c r="D200" s="8"/>
      <c r="E200" s="8"/>
      <c r="F200" s="8"/>
      <c r="G200" s="8"/>
      <c r="H200" s="8"/>
      <c r="I200" s="8"/>
    </row>
    <row r="201" spans="2:9" ht="14" x14ac:dyDescent="0.3">
      <c r="B201" s="8"/>
      <c r="C201" s="8"/>
      <c r="D201" s="8"/>
      <c r="E201" s="8"/>
      <c r="F201" s="8"/>
      <c r="G201" s="8"/>
      <c r="H201" s="8"/>
      <c r="I201" s="8"/>
    </row>
    <row r="202" spans="2:9" ht="14" x14ac:dyDescent="0.3">
      <c r="B202" s="8"/>
      <c r="C202" s="8"/>
      <c r="D202" s="8"/>
      <c r="E202" s="8"/>
      <c r="F202" s="8"/>
      <c r="G202" s="8"/>
      <c r="H202" s="8"/>
      <c r="I202" s="8"/>
    </row>
    <row r="203" spans="2:9" ht="14" x14ac:dyDescent="0.3">
      <c r="B203" s="8"/>
      <c r="C203" s="8"/>
      <c r="D203" s="8"/>
      <c r="E203" s="8"/>
      <c r="F203" s="8"/>
      <c r="G203" s="8"/>
      <c r="H203" s="8"/>
      <c r="I203" s="8"/>
    </row>
    <row r="204" spans="2:9" ht="14" x14ac:dyDescent="0.3">
      <c r="B204" s="8"/>
      <c r="C204" s="8"/>
      <c r="D204" s="8"/>
      <c r="E204" s="8"/>
      <c r="F204" s="8"/>
      <c r="G204" s="8"/>
      <c r="H204" s="8"/>
      <c r="I204" s="8"/>
    </row>
    <row r="205" spans="2:9" ht="14" x14ac:dyDescent="0.3">
      <c r="B205" s="8"/>
      <c r="C205" s="8"/>
      <c r="D205" s="8"/>
      <c r="E205" s="8"/>
      <c r="F205" s="8"/>
      <c r="G205" s="8"/>
      <c r="H205" s="8"/>
      <c r="I205" s="8"/>
    </row>
    <row r="206" spans="2:9" ht="14" x14ac:dyDescent="0.3">
      <c r="B206" s="8"/>
      <c r="C206" s="8"/>
      <c r="D206" s="8"/>
      <c r="E206" s="8"/>
      <c r="F206" s="8"/>
      <c r="G206" s="8"/>
      <c r="H206" s="8"/>
      <c r="I206" s="8"/>
    </row>
    <row r="207" spans="2:9" ht="14" x14ac:dyDescent="0.3">
      <c r="B207" s="8"/>
      <c r="C207" s="8"/>
      <c r="D207" s="8"/>
      <c r="E207" s="8"/>
      <c r="F207" s="8"/>
      <c r="G207" s="8"/>
      <c r="H207" s="8"/>
      <c r="I207" s="8"/>
    </row>
    <row r="208" spans="2:9" ht="14" x14ac:dyDescent="0.3">
      <c r="B208" s="8"/>
      <c r="C208" s="8"/>
      <c r="D208" s="8"/>
      <c r="E208" s="8"/>
      <c r="F208" s="8"/>
      <c r="G208" s="8"/>
      <c r="H208" s="8"/>
      <c r="I208" s="8"/>
    </row>
    <row r="209" spans="2:9" ht="14" x14ac:dyDescent="0.3">
      <c r="B209" s="8"/>
      <c r="C209" s="8"/>
      <c r="D209" s="8"/>
      <c r="E209" s="8"/>
      <c r="F209" s="8"/>
      <c r="G209" s="8"/>
      <c r="H209" s="8"/>
      <c r="I209" s="8"/>
    </row>
    <row r="210" spans="2:9" ht="14" x14ac:dyDescent="0.3">
      <c r="B210" s="8"/>
      <c r="C210" s="8"/>
      <c r="D210" s="8"/>
      <c r="E210" s="8"/>
      <c r="F210" s="8"/>
      <c r="G210" s="8"/>
      <c r="H210" s="8"/>
      <c r="I210" s="8"/>
    </row>
    <row r="211" spans="2:9" ht="14" x14ac:dyDescent="0.3">
      <c r="B211" s="8"/>
      <c r="C211" s="8"/>
      <c r="D211" s="8"/>
      <c r="E211" s="8"/>
      <c r="F211" s="8"/>
      <c r="G211" s="8"/>
      <c r="H211" s="8"/>
      <c r="I211" s="8"/>
    </row>
    <row r="212" spans="2:9" ht="14" x14ac:dyDescent="0.3">
      <c r="B212" s="8"/>
      <c r="C212" s="8"/>
      <c r="D212" s="8"/>
      <c r="E212" s="8"/>
      <c r="F212" s="8"/>
      <c r="G212" s="8"/>
      <c r="H212" s="8"/>
      <c r="I212" s="8"/>
    </row>
    <row r="213" spans="2:9" ht="14" x14ac:dyDescent="0.3">
      <c r="B213" s="8"/>
      <c r="C213" s="8"/>
      <c r="D213" s="8"/>
      <c r="E213" s="8"/>
      <c r="F213" s="8"/>
      <c r="G213" s="8"/>
      <c r="H213" s="8"/>
      <c r="I213" s="8"/>
    </row>
    <row r="214" spans="2:9" ht="14" x14ac:dyDescent="0.3">
      <c r="B214" s="8"/>
      <c r="C214" s="8"/>
      <c r="D214" s="8"/>
      <c r="E214" s="8"/>
      <c r="F214" s="8"/>
      <c r="G214" s="8"/>
      <c r="H214" s="8"/>
      <c r="I214" s="8"/>
    </row>
    <row r="215" spans="2:9" ht="14" x14ac:dyDescent="0.3">
      <c r="B215" s="8"/>
      <c r="C215" s="8"/>
      <c r="D215" s="8"/>
      <c r="E215" s="8"/>
      <c r="F215" s="8"/>
      <c r="G215" s="8"/>
      <c r="H215" s="8"/>
      <c r="I215" s="8"/>
    </row>
    <row r="216" spans="2:9" ht="14" x14ac:dyDescent="0.3">
      <c r="B216" s="8"/>
      <c r="C216" s="8"/>
      <c r="D216" s="8"/>
      <c r="E216" s="8"/>
      <c r="F216" s="8"/>
      <c r="G216" s="8"/>
      <c r="H216" s="8"/>
      <c r="I216" s="8"/>
    </row>
    <row r="217" spans="2:9" ht="14" x14ac:dyDescent="0.3">
      <c r="B217" s="8"/>
      <c r="C217" s="8"/>
      <c r="D217" s="8"/>
      <c r="E217" s="8"/>
      <c r="F217" s="8"/>
      <c r="G217" s="8"/>
      <c r="H217" s="8"/>
      <c r="I217" s="8"/>
    </row>
    <row r="218" spans="2:9" ht="14" x14ac:dyDescent="0.3">
      <c r="B218" s="8"/>
      <c r="C218" s="8"/>
      <c r="D218" s="8"/>
      <c r="E218" s="8"/>
      <c r="F218" s="8"/>
      <c r="G218" s="8"/>
      <c r="H218" s="8"/>
      <c r="I218" s="8"/>
    </row>
    <row r="219" spans="2:9" ht="14" x14ac:dyDescent="0.3">
      <c r="B219" s="8"/>
      <c r="C219" s="8"/>
      <c r="D219" s="8"/>
      <c r="E219" s="8"/>
      <c r="F219" s="8"/>
      <c r="G219" s="8"/>
      <c r="H219" s="8"/>
      <c r="I219" s="8"/>
    </row>
    <row r="220" spans="2:9" ht="14" x14ac:dyDescent="0.3">
      <c r="B220" s="8"/>
      <c r="C220" s="8"/>
      <c r="D220" s="8"/>
      <c r="E220" s="8"/>
      <c r="F220" s="8"/>
      <c r="G220" s="8"/>
      <c r="H220" s="8"/>
      <c r="I220" s="8"/>
    </row>
    <row r="221" spans="2:9" ht="14" x14ac:dyDescent="0.3">
      <c r="B221" s="8"/>
      <c r="C221" s="8"/>
      <c r="D221" s="8"/>
      <c r="E221" s="8"/>
      <c r="F221" s="8"/>
      <c r="G221" s="8"/>
      <c r="H221" s="8"/>
      <c r="I221" s="8"/>
    </row>
    <row r="222" spans="2:9" ht="14" x14ac:dyDescent="0.3">
      <c r="B222" s="8"/>
      <c r="C222" s="8"/>
      <c r="D222" s="8"/>
      <c r="E222" s="8"/>
      <c r="F222" s="8"/>
      <c r="G222" s="8"/>
      <c r="H222" s="8"/>
      <c r="I222" s="8"/>
    </row>
    <row r="223" spans="2:9" ht="14" x14ac:dyDescent="0.3">
      <c r="B223" s="8"/>
      <c r="C223" s="8"/>
      <c r="D223" s="8"/>
      <c r="E223" s="8"/>
      <c r="F223" s="8"/>
      <c r="G223" s="8"/>
      <c r="H223" s="8"/>
      <c r="I223" s="8"/>
    </row>
    <row r="224" spans="2:9" ht="14" x14ac:dyDescent="0.3">
      <c r="B224" s="8"/>
      <c r="C224" s="8"/>
      <c r="D224" s="8"/>
      <c r="E224" s="8"/>
      <c r="F224" s="8"/>
      <c r="G224" s="8"/>
      <c r="H224" s="8"/>
      <c r="I224" s="8"/>
    </row>
    <row r="225" spans="2:9" ht="14" x14ac:dyDescent="0.3">
      <c r="B225" s="8"/>
      <c r="C225" s="8"/>
      <c r="D225" s="8"/>
      <c r="E225" s="8"/>
      <c r="F225" s="8"/>
      <c r="G225" s="8"/>
      <c r="H225" s="8"/>
      <c r="I225" s="8"/>
    </row>
    <row r="226" spans="2:9" ht="14" x14ac:dyDescent="0.3">
      <c r="B226" s="8"/>
      <c r="C226" s="8"/>
      <c r="D226" s="8"/>
      <c r="E226" s="8"/>
      <c r="F226" s="8"/>
      <c r="G226" s="8"/>
      <c r="H226" s="8"/>
      <c r="I226" s="8"/>
    </row>
    <row r="227" spans="2:9" ht="14" x14ac:dyDescent="0.3">
      <c r="B227" s="8"/>
      <c r="C227" s="8"/>
      <c r="D227" s="8"/>
      <c r="E227" s="8"/>
      <c r="F227" s="8"/>
      <c r="G227" s="8"/>
      <c r="H227" s="8"/>
      <c r="I227" s="8"/>
    </row>
    <row r="228" spans="2:9" ht="14" x14ac:dyDescent="0.3">
      <c r="B228" s="8"/>
      <c r="C228" s="8"/>
      <c r="D228" s="8"/>
      <c r="E228" s="8"/>
      <c r="F228" s="8"/>
      <c r="G228" s="8"/>
      <c r="H228" s="8"/>
      <c r="I228" s="8"/>
    </row>
    <row r="229" spans="2:9" ht="14" x14ac:dyDescent="0.3">
      <c r="B229" s="8"/>
      <c r="C229" s="8"/>
      <c r="D229" s="8"/>
      <c r="E229" s="8"/>
      <c r="F229" s="8"/>
      <c r="G229" s="8"/>
      <c r="H229" s="8"/>
      <c r="I229" s="8"/>
    </row>
    <row r="230" spans="2:9" ht="14" x14ac:dyDescent="0.3">
      <c r="B230" s="8"/>
      <c r="C230" s="8"/>
      <c r="D230" s="8"/>
      <c r="E230" s="8"/>
      <c r="F230" s="8"/>
      <c r="G230" s="8"/>
      <c r="H230" s="8"/>
      <c r="I230" s="8"/>
    </row>
    <row r="231" spans="2:9" ht="14" x14ac:dyDescent="0.3">
      <c r="B231" s="8"/>
      <c r="C231" s="8"/>
      <c r="D231" s="8"/>
      <c r="E231" s="8"/>
      <c r="F231" s="8"/>
      <c r="G231" s="8"/>
      <c r="H231" s="8"/>
      <c r="I231" s="8"/>
    </row>
    <row r="232" spans="2:9" ht="14" x14ac:dyDescent="0.3">
      <c r="B232" s="8"/>
      <c r="C232" s="8"/>
      <c r="D232" s="8"/>
      <c r="E232" s="8"/>
      <c r="F232" s="8"/>
      <c r="G232" s="8"/>
      <c r="H232" s="8"/>
      <c r="I232" s="8"/>
    </row>
    <row r="233" spans="2:9" ht="14" x14ac:dyDescent="0.3">
      <c r="B233" s="8"/>
      <c r="C233" s="8"/>
      <c r="D233" s="8"/>
      <c r="E233" s="8"/>
      <c r="F233" s="8"/>
      <c r="G233" s="8"/>
      <c r="H233" s="8"/>
      <c r="I233" s="8"/>
    </row>
    <row r="234" spans="2:9" ht="14" x14ac:dyDescent="0.3">
      <c r="B234" s="8"/>
      <c r="C234" s="8"/>
      <c r="D234" s="8"/>
      <c r="E234" s="8"/>
      <c r="F234" s="8"/>
      <c r="G234" s="8"/>
      <c r="H234" s="8"/>
      <c r="I234" s="8"/>
    </row>
    <row r="235" spans="2:9" ht="14" x14ac:dyDescent="0.3">
      <c r="B235" s="8"/>
      <c r="C235" s="8"/>
      <c r="D235" s="8"/>
      <c r="E235" s="8"/>
      <c r="F235" s="8"/>
      <c r="G235" s="8"/>
      <c r="H235" s="8"/>
      <c r="I235" s="8"/>
    </row>
    <row r="236" spans="2:9" ht="14" x14ac:dyDescent="0.3">
      <c r="B236" s="8"/>
      <c r="C236" s="8"/>
      <c r="D236" s="8"/>
      <c r="E236" s="8"/>
      <c r="F236" s="8"/>
      <c r="G236" s="8"/>
      <c r="H236" s="8"/>
      <c r="I236" s="8"/>
    </row>
    <row r="237" spans="2:9" ht="14" x14ac:dyDescent="0.3">
      <c r="B237" s="8"/>
      <c r="C237" s="8"/>
      <c r="D237" s="8"/>
      <c r="E237" s="8"/>
      <c r="F237" s="8"/>
      <c r="G237" s="8"/>
      <c r="H237" s="8"/>
      <c r="I237" s="8"/>
    </row>
    <row r="238" spans="2:9" ht="14" x14ac:dyDescent="0.3">
      <c r="B238" s="8"/>
      <c r="C238" s="8"/>
      <c r="D238" s="8"/>
      <c r="E238" s="8"/>
      <c r="F238" s="8"/>
      <c r="G238" s="8"/>
      <c r="H238" s="8"/>
      <c r="I238" s="8"/>
    </row>
    <row r="239" spans="2:9" ht="14" x14ac:dyDescent="0.3">
      <c r="B239" s="8"/>
      <c r="C239" s="8"/>
      <c r="D239" s="8"/>
      <c r="E239" s="8"/>
      <c r="F239" s="8"/>
      <c r="G239" s="8"/>
      <c r="H239" s="8"/>
      <c r="I239" s="8"/>
    </row>
    <row r="240" spans="2:9" ht="14" x14ac:dyDescent="0.3">
      <c r="B240" s="8"/>
      <c r="C240" s="8"/>
      <c r="D240" s="8"/>
      <c r="E240" s="8"/>
      <c r="F240" s="8"/>
      <c r="G240" s="8"/>
      <c r="H240" s="8"/>
      <c r="I240" s="8"/>
    </row>
    <row r="241" spans="2:9" ht="14" x14ac:dyDescent="0.3">
      <c r="B241" s="8"/>
      <c r="C241" s="8"/>
      <c r="D241" s="8"/>
      <c r="E241" s="8"/>
      <c r="F241" s="8"/>
      <c r="G241" s="8"/>
      <c r="H241" s="8"/>
      <c r="I241" s="8"/>
    </row>
    <row r="242" spans="2:9" ht="14" x14ac:dyDescent="0.3">
      <c r="B242" s="8"/>
      <c r="C242" s="8"/>
      <c r="D242" s="8"/>
      <c r="E242" s="8"/>
      <c r="F242" s="8"/>
      <c r="G242" s="8"/>
      <c r="H242" s="8"/>
      <c r="I242" s="8"/>
    </row>
    <row r="243" spans="2:9" ht="14" x14ac:dyDescent="0.3">
      <c r="B243" s="8"/>
      <c r="C243" s="8"/>
      <c r="D243" s="8"/>
      <c r="E243" s="8"/>
      <c r="F243" s="8"/>
      <c r="G243" s="8"/>
      <c r="H243" s="8"/>
      <c r="I243" s="8"/>
    </row>
    <row r="244" spans="2:9" ht="14" x14ac:dyDescent="0.3">
      <c r="B244" s="8"/>
      <c r="C244" s="8"/>
      <c r="D244" s="8"/>
      <c r="E244" s="8"/>
      <c r="F244" s="8"/>
      <c r="G244" s="8"/>
      <c r="H244" s="8"/>
      <c r="I244" s="8"/>
    </row>
    <row r="245" spans="2:9" ht="14" x14ac:dyDescent="0.3">
      <c r="B245" s="8"/>
      <c r="C245" s="8"/>
      <c r="D245" s="8"/>
      <c r="E245" s="8"/>
      <c r="F245" s="8"/>
      <c r="G245" s="8"/>
      <c r="H245" s="8"/>
      <c r="I245" s="8"/>
    </row>
    <row r="246" spans="2:9" ht="14" x14ac:dyDescent="0.3">
      <c r="B246" s="8"/>
      <c r="C246" s="8"/>
      <c r="D246" s="8"/>
      <c r="E246" s="8"/>
      <c r="F246" s="8"/>
      <c r="G246" s="8"/>
      <c r="H246" s="8"/>
      <c r="I246" s="8"/>
    </row>
    <row r="247" spans="2:9" ht="14" x14ac:dyDescent="0.3">
      <c r="B247" s="8"/>
      <c r="C247" s="8"/>
      <c r="D247" s="8"/>
      <c r="E247" s="8"/>
      <c r="F247" s="8"/>
      <c r="G247" s="8"/>
      <c r="H247" s="8"/>
      <c r="I247" s="8"/>
    </row>
    <row r="248" spans="2:9" ht="14" x14ac:dyDescent="0.3">
      <c r="B248" s="8"/>
      <c r="C248" s="8"/>
      <c r="D248" s="8"/>
      <c r="E248" s="8"/>
      <c r="F248" s="8"/>
      <c r="G248" s="8"/>
      <c r="H248" s="8"/>
      <c r="I248" s="8"/>
    </row>
    <row r="249" spans="2:9" ht="14" x14ac:dyDescent="0.3">
      <c r="B249" s="8"/>
      <c r="C249" s="8"/>
      <c r="D249" s="8"/>
      <c r="E249" s="8"/>
      <c r="F249" s="8"/>
      <c r="G249" s="8"/>
      <c r="H249" s="8"/>
      <c r="I249" s="8"/>
    </row>
    <row r="250" spans="2:9" ht="14" x14ac:dyDescent="0.3">
      <c r="B250" s="8"/>
      <c r="C250" s="8"/>
      <c r="D250" s="8"/>
      <c r="E250" s="8"/>
      <c r="F250" s="8"/>
      <c r="G250" s="8"/>
      <c r="H250" s="8"/>
      <c r="I250" s="8"/>
    </row>
    <row r="251" spans="2:9" ht="14" x14ac:dyDescent="0.3">
      <c r="B251" s="8"/>
      <c r="C251" s="8"/>
      <c r="D251" s="8"/>
      <c r="E251" s="8"/>
      <c r="F251" s="8"/>
      <c r="G251" s="8"/>
      <c r="H251" s="8"/>
      <c r="I251" s="8"/>
    </row>
    <row r="252" spans="2:9" ht="14" x14ac:dyDescent="0.3">
      <c r="B252" s="8"/>
      <c r="C252" s="8"/>
      <c r="D252" s="8"/>
      <c r="E252" s="8"/>
      <c r="F252" s="8"/>
      <c r="G252" s="8"/>
      <c r="H252" s="8"/>
      <c r="I252" s="8"/>
    </row>
    <row r="253" spans="2:9" ht="14" x14ac:dyDescent="0.3">
      <c r="B253" s="8"/>
      <c r="C253" s="8"/>
      <c r="D253" s="8"/>
      <c r="E253" s="8"/>
      <c r="F253" s="8"/>
      <c r="G253" s="8"/>
      <c r="H253" s="8"/>
      <c r="I253" s="8"/>
    </row>
    <row r="254" spans="2:9" ht="14" x14ac:dyDescent="0.3">
      <c r="B254" s="8"/>
      <c r="C254" s="8"/>
      <c r="D254" s="8"/>
      <c r="E254" s="8"/>
      <c r="F254" s="8"/>
      <c r="G254" s="8"/>
      <c r="H254" s="8"/>
      <c r="I254" s="8"/>
    </row>
    <row r="255" spans="2:9" ht="14" x14ac:dyDescent="0.3">
      <c r="B255" s="8"/>
      <c r="C255" s="8"/>
      <c r="D255" s="8"/>
      <c r="E255" s="8"/>
      <c r="F255" s="8"/>
      <c r="G255" s="8"/>
      <c r="H255" s="8"/>
      <c r="I255" s="8"/>
    </row>
    <row r="256" spans="2:9" ht="14" x14ac:dyDescent="0.3">
      <c r="B256" s="8"/>
      <c r="C256" s="8"/>
      <c r="D256" s="8"/>
      <c r="E256" s="8"/>
      <c r="F256" s="8"/>
      <c r="G256" s="8"/>
      <c r="H256" s="8"/>
      <c r="I256" s="8"/>
    </row>
    <row r="257" spans="2:9" ht="14" x14ac:dyDescent="0.3">
      <c r="B257" s="8"/>
      <c r="C257" s="8"/>
      <c r="D257" s="8"/>
      <c r="E257" s="8"/>
      <c r="F257" s="8"/>
      <c r="G257" s="8"/>
      <c r="H257" s="8"/>
      <c r="I257" s="8"/>
    </row>
    <row r="258" spans="2:9" ht="14" x14ac:dyDescent="0.3">
      <c r="B258" s="8"/>
      <c r="C258" s="8"/>
      <c r="D258" s="8"/>
      <c r="E258" s="8"/>
      <c r="F258" s="8"/>
      <c r="G258" s="8"/>
      <c r="H258" s="8"/>
      <c r="I258" s="8"/>
    </row>
    <row r="259" spans="2:9" ht="14" x14ac:dyDescent="0.3">
      <c r="B259" s="8"/>
      <c r="C259" s="8"/>
      <c r="D259" s="8"/>
      <c r="E259" s="8"/>
      <c r="F259" s="8"/>
      <c r="G259" s="8"/>
      <c r="H259" s="8"/>
      <c r="I259" s="8"/>
    </row>
    <row r="260" spans="2:9" ht="14" x14ac:dyDescent="0.3">
      <c r="B260" s="8"/>
      <c r="C260" s="8"/>
      <c r="D260" s="8"/>
      <c r="E260" s="8"/>
      <c r="F260" s="8"/>
      <c r="G260" s="8"/>
      <c r="H260" s="8"/>
      <c r="I260" s="8"/>
    </row>
    <row r="261" spans="2:9" ht="14" x14ac:dyDescent="0.3">
      <c r="B261" s="8"/>
      <c r="C261" s="8"/>
      <c r="D261" s="8"/>
      <c r="E261" s="8"/>
      <c r="F261" s="8"/>
      <c r="G261" s="8"/>
      <c r="H261" s="8"/>
      <c r="I261" s="8"/>
    </row>
    <row r="262" spans="2:9" ht="14" x14ac:dyDescent="0.3">
      <c r="B262" s="8"/>
      <c r="C262" s="8"/>
      <c r="D262" s="8"/>
      <c r="E262" s="8"/>
      <c r="F262" s="8"/>
      <c r="G262" s="8"/>
      <c r="H262" s="8"/>
      <c r="I262" s="8"/>
    </row>
    <row r="263" spans="2:9" ht="14" x14ac:dyDescent="0.3">
      <c r="B263" s="8"/>
      <c r="C263" s="8"/>
      <c r="D263" s="8"/>
      <c r="E263" s="8"/>
      <c r="F263" s="8"/>
      <c r="G263" s="8"/>
      <c r="H263" s="8"/>
      <c r="I263" s="8"/>
    </row>
    <row r="264" spans="2:9" ht="14" x14ac:dyDescent="0.3">
      <c r="B264" s="8"/>
      <c r="C264" s="8"/>
      <c r="D264" s="8"/>
      <c r="E264" s="8"/>
      <c r="F264" s="8"/>
      <c r="G264" s="8"/>
      <c r="H264" s="8"/>
      <c r="I264" s="8"/>
    </row>
    <row r="265" spans="2:9" ht="14" x14ac:dyDescent="0.3">
      <c r="B265" s="8"/>
      <c r="C265" s="8"/>
      <c r="D265" s="8"/>
      <c r="E265" s="8"/>
      <c r="F265" s="8"/>
      <c r="G265" s="8"/>
      <c r="H265" s="8"/>
      <c r="I265" s="8"/>
    </row>
    <row r="266" spans="2:9" ht="14" x14ac:dyDescent="0.3">
      <c r="B266" s="8"/>
      <c r="C266" s="8"/>
      <c r="D266" s="8"/>
      <c r="E266" s="8"/>
      <c r="F266" s="8"/>
      <c r="G266" s="8"/>
      <c r="H266" s="8"/>
      <c r="I266" s="8"/>
    </row>
    <row r="267" spans="2:9" ht="14" x14ac:dyDescent="0.3">
      <c r="B267" s="8"/>
      <c r="C267" s="8"/>
      <c r="D267" s="8"/>
      <c r="E267" s="8"/>
      <c r="F267" s="8"/>
      <c r="G267" s="8"/>
      <c r="H267" s="8"/>
      <c r="I267" s="8"/>
    </row>
    <row r="268" spans="2:9" ht="14" x14ac:dyDescent="0.3">
      <c r="B268" s="8"/>
      <c r="C268" s="8"/>
      <c r="D268" s="8"/>
      <c r="E268" s="8"/>
      <c r="F268" s="8"/>
      <c r="G268" s="8"/>
      <c r="H268" s="8"/>
      <c r="I268" s="8"/>
    </row>
    <row r="269" spans="2:9" ht="14" x14ac:dyDescent="0.3">
      <c r="B269" s="8"/>
      <c r="C269" s="8"/>
      <c r="D269" s="8"/>
      <c r="E269" s="8"/>
      <c r="F269" s="8"/>
      <c r="G269" s="8"/>
      <c r="H269" s="8"/>
      <c r="I269" s="8"/>
    </row>
  </sheetData>
  <sheetProtection sheet="1" selectLockedCells="1" sort="0" autoFilter="0" selectUnlockedCells="1"/>
  <autoFilter ref="B4:H18" xr:uid="{74FD1709-7DB2-471C-99DD-4CF10376F06D}"/>
  <pageMargins left="0.7" right="0.7" top="0.75" bottom="0.75" header="0.3" footer="0.3"/>
  <headerFooter>
    <oddHeader>&amp;C&amp;"Aptos"&amp;10&amp;K000000 Confidential&amp;1#_x000D_</oddHeader>
    <oddFooter>&amp;C_x000D_&amp;1#&amp;"Aptos"&amp;10&amp;K000000 Confidential</oddFooter>
  </headerFooter>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7F1AA2-EF8F-44FC-910B-12E7E97A6433}">
  <dimension ref="C3:E27"/>
  <sheetViews>
    <sheetView workbookViewId="0">
      <selection activeCell="F22" sqref="F22"/>
    </sheetView>
  </sheetViews>
  <sheetFormatPr defaultRowHeight="14" x14ac:dyDescent="0.3"/>
  <cols>
    <col min="3" max="3" width="27.5" customWidth="1"/>
  </cols>
  <sheetData>
    <row r="3" spans="3:5" x14ac:dyDescent="0.3">
      <c r="C3" t="s">
        <v>6</v>
      </c>
      <c r="E3" t="s">
        <v>69</v>
      </c>
    </row>
    <row r="4" spans="3:5" x14ac:dyDescent="0.3">
      <c r="C4" t="s">
        <v>57</v>
      </c>
      <c r="E4" t="s">
        <v>70</v>
      </c>
    </row>
    <row r="5" spans="3:5" x14ac:dyDescent="0.3">
      <c r="C5" t="s">
        <v>71</v>
      </c>
      <c r="E5" t="s">
        <v>72</v>
      </c>
    </row>
    <row r="6" spans="3:5" x14ac:dyDescent="0.3">
      <c r="C6" t="s">
        <v>73</v>
      </c>
      <c r="E6" t="s">
        <v>74</v>
      </c>
    </row>
    <row r="7" spans="3:5" x14ac:dyDescent="0.3">
      <c r="C7" t="s">
        <v>75</v>
      </c>
      <c r="E7" t="s">
        <v>76</v>
      </c>
    </row>
    <row r="13" spans="3:5" x14ac:dyDescent="0.3">
      <c r="C13" t="s">
        <v>7</v>
      </c>
      <c r="E13" t="s">
        <v>69</v>
      </c>
    </row>
    <row r="14" spans="3:5" x14ac:dyDescent="0.3">
      <c r="C14" t="s">
        <v>77</v>
      </c>
      <c r="E14" t="s">
        <v>78</v>
      </c>
    </row>
    <row r="15" spans="3:5" x14ac:dyDescent="0.3">
      <c r="C15" t="s">
        <v>79</v>
      </c>
      <c r="E15" t="s">
        <v>80</v>
      </c>
    </row>
    <row r="16" spans="3:5" x14ac:dyDescent="0.3">
      <c r="C16" t="s">
        <v>13</v>
      </c>
      <c r="E16" t="s">
        <v>81</v>
      </c>
    </row>
    <row r="20" spans="3:3" x14ac:dyDescent="0.3">
      <c r="C20" t="s">
        <v>82</v>
      </c>
    </row>
    <row r="21" spans="3:3" x14ac:dyDescent="0.3">
      <c r="C21" t="s">
        <v>83</v>
      </c>
    </row>
    <row r="22" spans="3:3" x14ac:dyDescent="0.3">
      <c r="C22" t="s">
        <v>26</v>
      </c>
    </row>
    <row r="23" spans="3:3" x14ac:dyDescent="0.3">
      <c r="C23" t="s">
        <v>15</v>
      </c>
    </row>
    <row r="24" spans="3:3" x14ac:dyDescent="0.3">
      <c r="C24" t="s">
        <v>84</v>
      </c>
    </row>
    <row r="25" spans="3:3" x14ac:dyDescent="0.3">
      <c r="C25" t="s">
        <v>85</v>
      </c>
    </row>
    <row r="26" spans="3:3" x14ac:dyDescent="0.3">
      <c r="C26" t="s">
        <v>38</v>
      </c>
    </row>
    <row r="27" spans="3:3" x14ac:dyDescent="0.3">
      <c r="C27" t="s">
        <v>21</v>
      </c>
    </row>
  </sheetData>
  <dataValidations count="1">
    <dataValidation allowBlank="1" showInputMessage="1" showErrorMessage="1" sqref="C4:C7" xr:uid="{29BF5C59-E383-4A26-A3D5-BBF516B9EA85}"/>
  </dataValidation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393C5C1BFD7E343857AC4182769C5E0" ma:contentTypeVersion="19" ma:contentTypeDescription="Create a new document." ma:contentTypeScope="" ma:versionID="12bc40d3b5f1c8c3720d86dc5323ab0f">
  <xsd:schema xmlns:xsd="http://www.w3.org/2001/XMLSchema" xmlns:xs="http://www.w3.org/2001/XMLSchema" xmlns:p="http://schemas.microsoft.com/office/2006/metadata/properties" xmlns:ns2="336dc6f7-e858-42a6-bc18-5509d747a3d8" xmlns:ns3="10774027-bd66-4934-bf7d-c2cd25150a42" targetNamespace="http://schemas.microsoft.com/office/2006/metadata/properties" ma:root="true" ma:fieldsID="7ac1c6cf3210d752c5601326c9c0d660" ns2:_="" ns3:_="">
    <xsd:import namespace="336dc6f7-e858-42a6-bc18-5509d747a3d8"/>
    <xsd:import namespace="10774027-bd66-4934-bf7d-c2cd25150a42"/>
    <xsd:element name="properties">
      <xsd:complexType>
        <xsd:sequence>
          <xsd:element name="documentManagement">
            <xsd:complexType>
              <xsd:all>
                <xsd:element ref="ns2:Short_x0020_Name" minOccurs="0"/>
                <xsd:element ref="ns2:V" minOccurs="0"/>
                <xsd:element ref="ns3:Subtype" minOccurs="0"/>
                <xsd:element ref="ns3:Date_x0020_of_x0020_Meeting" minOccurs="0"/>
                <xsd:element ref="ns2:Security_x0020_Classification" minOccurs="0"/>
                <xsd:element ref="ns2:Status"/>
                <xsd:element ref="ns3:MediaServiceMetadata" minOccurs="0"/>
                <xsd:element ref="ns3:MediaServiceFastMetadata" minOccurs="0"/>
                <xsd:element ref="ns3:MediaServiceDateTaken" minOccurs="0"/>
                <xsd:element ref="ns3:MediaLengthInSeconds" minOccurs="0"/>
                <xsd:element ref="ns3:Action_x0020_With" minOccurs="0"/>
                <xsd:element ref="ns2:Doc_x0020_Number" minOccurs="0"/>
                <xsd:element ref="ns2:SharedWithUsers" minOccurs="0"/>
                <xsd:element ref="ns2:SharedWithDetails" minOccurs="0"/>
                <xsd:element ref="ns3:MediaServiceObjectDetectorVersions" minOccurs="0"/>
                <xsd:element ref="ns3:MediaServiceGenerationTime" minOccurs="0"/>
                <xsd:element ref="ns3:MediaServiceEventHashCode" minOccurs="0"/>
                <xsd:element ref="ns3:Archiv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6dc6f7-e858-42a6-bc18-5509d747a3d8" elementFormDefault="qualified">
    <xsd:import namespace="http://schemas.microsoft.com/office/2006/documentManagement/types"/>
    <xsd:import namespace="http://schemas.microsoft.com/office/infopath/2007/PartnerControls"/>
    <xsd:element name="Short_x0020_Name" ma:index="8" nillable="true" ma:displayName="Short Name" ma:internalName="Short_x0020_Name">
      <xsd:simpleType>
        <xsd:restriction base="dms:Text">
          <xsd:maxLength value="255"/>
        </xsd:restriction>
      </xsd:simpleType>
    </xsd:element>
    <xsd:element name="V" ma:index="9" nillable="true" ma:displayName="V" ma:internalName="V">
      <xsd:simpleType>
        <xsd:restriction base="dms:Text">
          <xsd:maxLength value="255"/>
        </xsd:restriction>
      </xsd:simpleType>
    </xsd:element>
    <xsd:element name="Security_x0020_Classification" ma:index="12" nillable="true" ma:displayName="Security Classification" ma:default="INTERNAL ONLY" ma:description="Classification that determines the permissible circulation of the documents" ma:format="Dropdown" ma:internalName="Security_x0020_Classification">
      <xsd:simpleType>
        <xsd:restriction base="dms:Choice">
          <xsd:enumeration value="PUBLIC"/>
          <xsd:enumeration value="INTERNAL ONLY"/>
          <xsd:enumeration value="CONFIDENTIAL"/>
          <xsd:enumeration value="COMMERICAL IN CONFIDENCE"/>
        </xsd:restriction>
      </xsd:simpleType>
    </xsd:element>
    <xsd:element name="Status" ma:index="13" ma:displayName="Status" ma:default="Draft" ma:format="Dropdown" ma:internalName="Status">
      <xsd:simpleType>
        <xsd:restriction base="dms:Choice">
          <xsd:enumeration value="Draft"/>
          <xsd:enumeration value="Under Review"/>
          <xsd:enumeration value="Awaiting Approval"/>
          <xsd:enumeration value="Conditionally Approved"/>
          <xsd:enumeration value="Approved"/>
          <xsd:enumeration value="Published to Public"/>
          <xsd:enumeration value="Withdrawn"/>
        </xsd:restriction>
      </xsd:simpleType>
    </xsd:element>
    <xsd:element name="Doc_x0020_Number" ma:index="19" nillable="true" ma:displayName="Doc Number" ma:internalName="Doc_x0020_Number">
      <xsd:simpleType>
        <xsd:restriction base="dms:Text">
          <xsd:maxLength value="255"/>
        </xsd:restriction>
      </xsd:simple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0774027-bd66-4934-bf7d-c2cd25150a42" elementFormDefault="qualified">
    <xsd:import namespace="http://schemas.microsoft.com/office/2006/documentManagement/types"/>
    <xsd:import namespace="http://schemas.microsoft.com/office/infopath/2007/PartnerControls"/>
    <xsd:element name="Subtype" ma:index="10" nillable="true" ma:displayName="Subtype" ma:default="Webinar" ma:format="Dropdown" ma:internalName="Subtype">
      <xsd:simpleType>
        <xsd:restriction base="dms:Choice">
          <xsd:enumeration value="Webinar"/>
          <xsd:enumeration value="Open Day"/>
          <xsd:enumeration value="Design Playback"/>
          <xsd:enumeration value="Planning Playback"/>
          <xsd:enumeration value="Readiness Assessment"/>
          <xsd:enumeration value="Small Supplier Monthly Meeting"/>
          <xsd:enumeration value="Previous Planning Playbacks"/>
          <xsd:enumeration value="Show and Tells"/>
          <xsd:enumeration value="Old versions"/>
          <xsd:enumeration value="Change Request Webinar"/>
        </xsd:restriction>
      </xsd:simpleType>
    </xsd:element>
    <xsd:element name="Date_x0020_of_x0020_Meeting" ma:index="11" nillable="true" ma:displayName="Date of Meeting" ma:format="DateOnly" ma:internalName="Date_x0020_of_x0020_Meeting">
      <xsd:simpleType>
        <xsd:restriction base="dms:DateTime"/>
      </xsd:simple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Action_x0020_With" ma:index="18" nillable="true" ma:displayName="Action With" ma:default="Public" ma:description="&#10;" ma:format="Dropdown" ma:internalName="Action_x0020_With">
      <xsd:simpleType>
        <xsd:restriction base="dms:Choice">
          <xsd:enumeration value="Public"/>
          <xsd:enumeration value="PMO"/>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Archive" ma:index="25" nillable="true" ma:displayName="Archive" ma:default="0" ma:format="Dropdown" ma:internalName="Archive">
      <xsd:simpleType>
        <xsd:restriction base="dms:Boolean"/>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336dc6f7-e858-42a6-bc18-5509d747a3d8">Approved</Status>
    <V xmlns="336dc6f7-e858-42a6-bc18-5509d747a3d8">v0.1</V>
    <Doc_x0020_Number xmlns="336dc6f7-e858-42a6-bc18-5509d747a3d8">DEL4503</Doc_x0020_Number>
    <Short_x0020_Name xmlns="336dc6f7-e858-42a6-bc18-5509d747a3d8">M16 Settlement Timetable Consultation Q&amp;A Log</Short_x0020_Name>
    <Security_x0020_Classification xmlns="336dc6f7-e858-42a6-bc18-5509d747a3d8">PUBLIC</Security_x0020_Classification>
    <Action_x0020_With xmlns="10774027-bd66-4934-bf7d-c2cd25150a42">Public</Action_x0020_With>
    <Archive xmlns="10774027-bd66-4934-bf7d-c2cd25150a42">false</Archive>
    <Date_x0020_of_x0020_Meeting xmlns="10774027-bd66-4934-bf7d-c2cd25150a42">2026-04-28T23:00:00+00:00</Date_x0020_of_x0020_Meeting>
    <Subtype xmlns="10774027-bd66-4934-bf7d-c2cd25150a42">Webinar</Subtyp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72CCAF5-61F4-4D97-A738-C0D8F2D8C9F6}"/>
</file>

<file path=customXml/itemProps2.xml><?xml version="1.0" encoding="utf-8"?>
<ds:datastoreItem xmlns:ds="http://schemas.openxmlformats.org/officeDocument/2006/customXml" ds:itemID="{E27FBDB6-61C5-4957-91ED-E5092AF59C51}">
  <ds:schemaRefs>
    <ds:schemaRef ds:uri="http://schemas.microsoft.com/office/2006/metadata/properties"/>
    <ds:schemaRef ds:uri="http://schemas.microsoft.com/office/infopath/2007/PartnerControls"/>
    <ds:schemaRef ds:uri="1ec6c686-3e88-4115-b468-4b1672fc2d35"/>
    <ds:schemaRef ds:uri="336dc6f7-e858-42a6-bc18-5509d747a3d8"/>
  </ds:schemaRefs>
</ds:datastoreItem>
</file>

<file path=customXml/itemProps3.xml><?xml version="1.0" encoding="utf-8"?>
<ds:datastoreItem xmlns:ds="http://schemas.openxmlformats.org/officeDocument/2006/customXml" ds:itemID="{92C24EB9-9477-4A76-9F28-B6F51C8CD0DE}">
  <ds:schemaRefs>
    <ds:schemaRef ds:uri="http://schemas.microsoft.com/sharepoint/v3/contenttype/forms"/>
  </ds:schemaRefs>
</ds:datastoreItem>
</file>

<file path=docMetadata/LabelInfo.xml><?xml version="1.0" encoding="utf-8"?>
<clbl:labelList xmlns:clbl="http://schemas.microsoft.com/office/2020/mipLabelMetadata">
  <clbl:label id="{115df482-f0b7-43bf-9fda-c03ae6c03d92}" enabled="1" method="Standard" siteId="{1a235385-5d29-40e1-96fd-bc5ec2706361}" contentBits="3"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2</vt:i4>
      </vt:variant>
    </vt:vector>
  </HeadingPairs>
  <TitlesOfParts>
    <vt:vector size="2" baseType="lpstr">
      <vt:lpstr>Q7A Log</vt:lpstr>
      <vt:lpstr>Statuses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Simon Chidwick</dc:creator>
  <cp:keywords/>
  <dc:description/>
  <cp:lastModifiedBy>Simon Chidwick</cp:lastModifiedBy>
  <cp:revision/>
  <dcterms:created xsi:type="dcterms:W3CDTF">2026-04-30T07:59:54Z</dcterms:created>
  <dcterms:modified xsi:type="dcterms:W3CDTF">2026-05-05T14:29:40Z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0x010100F393C5C1BFD7E343857AC4182769C5E0</vt:lpwstr>
  </property>
  <property fmtid="{D5CDD505-2E9C-101B-9397-08002B2CF9AE}" pid="3" name="MediaServiceImageTags">
    <vt:lpwstr/>
  </property>
</Properties>
</file>